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pptx" ContentType="application/vnd.openxmlformats-officedocument.presentationml.presentation"/>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text" w:horzAnchor="page" w:tblpX="1" w:tblpY="-1439"/>
        <w:tblW w:w="0" w:type="auto"/>
        <w:shd w:val="clear" w:color="auto" w:fill="000080"/>
        <w:tblLook w:val="0000" w:firstRow="0" w:lastRow="0" w:firstColumn="0" w:lastColumn="0" w:noHBand="0" w:noVBand="0"/>
      </w:tblPr>
      <w:tblGrid>
        <w:gridCol w:w="2726"/>
      </w:tblGrid>
      <w:tr w:rsidR="007572AF" w14:paraId="06DCD0CD" w14:textId="77777777" w:rsidTr="00671BFA">
        <w:trPr>
          <w:trHeight w:val="15859"/>
        </w:trPr>
        <w:tc>
          <w:tcPr>
            <w:tcW w:w="2726" w:type="dxa"/>
            <w:shd w:val="clear" w:color="auto" w:fill="000080"/>
          </w:tcPr>
          <w:p w14:paraId="06DCD09C" w14:textId="77777777" w:rsidR="007572AF" w:rsidRDefault="007572AF"/>
          <w:p w14:paraId="06DCD09D" w14:textId="77777777" w:rsidR="007572AF" w:rsidRDefault="007572AF"/>
          <w:p w14:paraId="06DCD09E" w14:textId="77777777" w:rsidR="007572AF" w:rsidRDefault="007572AF"/>
          <w:p w14:paraId="06DCD09F" w14:textId="77777777" w:rsidR="007572AF" w:rsidRDefault="007572AF"/>
          <w:p w14:paraId="06DCD0A0" w14:textId="77777777" w:rsidR="007572AF" w:rsidRDefault="007572AF"/>
          <w:p w14:paraId="06DCD0A1" w14:textId="77777777" w:rsidR="007572AF" w:rsidRDefault="007572AF"/>
          <w:p w14:paraId="06DCD0A2" w14:textId="77777777" w:rsidR="007572AF" w:rsidRDefault="007572AF"/>
          <w:p w14:paraId="06DCD0A3" w14:textId="77777777" w:rsidR="007572AF" w:rsidRDefault="007572AF"/>
          <w:p w14:paraId="06DCD0A4" w14:textId="77777777" w:rsidR="007572AF" w:rsidRDefault="007572AF"/>
          <w:p w14:paraId="06DCD0A5" w14:textId="77777777" w:rsidR="007572AF" w:rsidRDefault="007572AF"/>
          <w:p w14:paraId="06DCD0A6" w14:textId="77777777" w:rsidR="007572AF" w:rsidRDefault="007572AF"/>
          <w:p w14:paraId="06DCD0A7" w14:textId="77777777" w:rsidR="007572AF" w:rsidRDefault="007572AF"/>
          <w:p w14:paraId="06DCD0A8" w14:textId="77777777" w:rsidR="007572AF" w:rsidRDefault="007572AF"/>
          <w:p w14:paraId="06DCD0A9" w14:textId="77777777" w:rsidR="007572AF" w:rsidRDefault="007572AF"/>
          <w:p w14:paraId="06DCD0AA" w14:textId="77777777" w:rsidR="007572AF" w:rsidRDefault="007572AF"/>
          <w:p w14:paraId="06DCD0AB" w14:textId="77777777" w:rsidR="007572AF" w:rsidRDefault="007572AF"/>
          <w:p w14:paraId="06DCD0AC" w14:textId="77777777" w:rsidR="007572AF" w:rsidRDefault="007572AF"/>
          <w:p w14:paraId="06DCD0AD" w14:textId="77777777" w:rsidR="007572AF" w:rsidRDefault="007572AF"/>
          <w:p w14:paraId="06DCD0AE" w14:textId="77777777" w:rsidR="007572AF" w:rsidRDefault="007572AF"/>
          <w:p w14:paraId="06DCD0AF" w14:textId="77777777" w:rsidR="007572AF" w:rsidRDefault="007572AF"/>
          <w:p w14:paraId="06DCD0B0" w14:textId="77777777" w:rsidR="007572AF" w:rsidRDefault="007572AF"/>
          <w:p w14:paraId="06DCD0B1" w14:textId="77777777" w:rsidR="007572AF" w:rsidRDefault="007572AF"/>
          <w:p w14:paraId="06DCD0B2" w14:textId="77777777" w:rsidR="007572AF" w:rsidRDefault="007572AF"/>
          <w:p w14:paraId="06DCD0B3" w14:textId="77777777" w:rsidR="007572AF" w:rsidRDefault="007572AF"/>
          <w:p w14:paraId="06DCD0B4" w14:textId="77777777" w:rsidR="007572AF" w:rsidRDefault="007572AF"/>
          <w:p w14:paraId="06DCD0B5" w14:textId="77777777" w:rsidR="007572AF" w:rsidRDefault="007572AF"/>
          <w:p w14:paraId="06DCD0B6" w14:textId="77777777" w:rsidR="007572AF" w:rsidRDefault="007572AF"/>
          <w:p w14:paraId="06DCD0B7" w14:textId="77777777" w:rsidR="007572AF" w:rsidRDefault="007572AF"/>
          <w:p w14:paraId="06DCD0B8" w14:textId="77777777" w:rsidR="007572AF" w:rsidRDefault="007572AF"/>
          <w:p w14:paraId="06DCD0B9" w14:textId="77777777" w:rsidR="007572AF" w:rsidRDefault="007572AF"/>
          <w:p w14:paraId="06DCD0BA" w14:textId="77777777" w:rsidR="007572AF" w:rsidRDefault="007572AF"/>
          <w:p w14:paraId="06DCD0BB" w14:textId="77777777" w:rsidR="007572AF" w:rsidRDefault="007572AF"/>
          <w:p w14:paraId="06DCD0BC" w14:textId="77777777" w:rsidR="007572AF" w:rsidRDefault="007572AF">
            <w:r>
              <w:t xml:space="preserve">  </w:t>
            </w:r>
          </w:p>
          <w:p w14:paraId="06DCD0BD" w14:textId="77777777" w:rsidR="007572AF" w:rsidRDefault="007572AF"/>
          <w:p w14:paraId="06DCD0BE" w14:textId="77777777" w:rsidR="007572AF" w:rsidRDefault="007572AF"/>
          <w:p w14:paraId="06DCD0BF" w14:textId="77777777" w:rsidR="007572AF" w:rsidRDefault="007572AF"/>
          <w:p w14:paraId="06DCD0C0" w14:textId="77777777" w:rsidR="007572AF" w:rsidRDefault="007572AF"/>
          <w:p w14:paraId="06DCD0C1" w14:textId="77777777" w:rsidR="007572AF" w:rsidRDefault="007572AF"/>
          <w:p w14:paraId="06DCD0C2" w14:textId="77777777" w:rsidR="007572AF" w:rsidRDefault="007572AF"/>
          <w:p w14:paraId="06DCD0C3" w14:textId="77777777" w:rsidR="007572AF" w:rsidRDefault="007572AF"/>
          <w:p w14:paraId="06DCD0C4" w14:textId="77777777" w:rsidR="007572AF" w:rsidRDefault="007572AF"/>
          <w:p w14:paraId="06DCD0C5" w14:textId="77777777" w:rsidR="007572AF" w:rsidRDefault="007572AF"/>
          <w:p w14:paraId="06DCD0C6" w14:textId="77777777" w:rsidR="007572AF" w:rsidRDefault="007572AF"/>
          <w:p w14:paraId="06DCD0C7" w14:textId="77777777" w:rsidR="007572AF" w:rsidRDefault="007572AF"/>
          <w:p w14:paraId="06DCD0C8" w14:textId="77777777" w:rsidR="007572AF" w:rsidRDefault="007572AF"/>
          <w:p w14:paraId="06DCD0C9" w14:textId="77777777" w:rsidR="007572AF" w:rsidRDefault="007572AF"/>
          <w:p w14:paraId="06DCD0CA" w14:textId="77777777" w:rsidR="007572AF" w:rsidRDefault="007572AF"/>
          <w:p w14:paraId="06DCD0CB" w14:textId="77777777" w:rsidR="007572AF" w:rsidRDefault="007572AF"/>
          <w:p w14:paraId="06DCD0CC" w14:textId="77777777" w:rsidR="007572AF" w:rsidRDefault="007572AF">
            <w:pPr>
              <w:tabs>
                <w:tab w:val="left" w:pos="1756"/>
              </w:tabs>
            </w:pPr>
            <w:r>
              <w:tab/>
            </w:r>
          </w:p>
        </w:tc>
      </w:tr>
    </w:tbl>
    <w:p w14:paraId="06DCD0CE" w14:textId="77777777" w:rsidR="007572AF" w:rsidRDefault="006E0254">
      <w:r>
        <w:rPr>
          <w:noProof/>
          <w:lang w:eastAsia="en-GB"/>
        </w:rPr>
        <mc:AlternateContent>
          <mc:Choice Requires="wpg">
            <w:drawing>
              <wp:anchor distT="0" distB="0" distL="114300" distR="114300" simplePos="0" relativeHeight="251659776" behindDoc="0" locked="0" layoutInCell="1" allowOverlap="1" wp14:anchorId="06DCD224" wp14:editId="06DCD225">
                <wp:simplePos x="0" y="0"/>
                <wp:positionH relativeFrom="page">
                  <wp:posOffset>4799330</wp:posOffset>
                </wp:positionH>
                <wp:positionV relativeFrom="page">
                  <wp:posOffset>312420</wp:posOffset>
                </wp:positionV>
                <wp:extent cx="2195830" cy="669290"/>
                <wp:effectExtent l="0" t="0" r="0" b="0"/>
                <wp:wrapTight wrapText="bothSides">
                  <wp:wrapPolygon edited="0">
                    <wp:start x="3186" y="0"/>
                    <wp:lineTo x="0" y="3074"/>
                    <wp:lineTo x="0" y="15370"/>
                    <wp:lineTo x="937" y="19674"/>
                    <wp:lineTo x="937" y="20288"/>
                    <wp:lineTo x="1874" y="20903"/>
                    <wp:lineTo x="2436" y="20903"/>
                    <wp:lineTo x="4872" y="20903"/>
                    <wp:lineTo x="21363" y="19059"/>
                    <wp:lineTo x="21363" y="3074"/>
                    <wp:lineTo x="4123" y="0"/>
                    <wp:lineTo x="3186" y="0"/>
                  </wp:wrapPolygon>
                </wp:wrapTight>
                <wp:docPr id="13" name="Group 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195830" cy="669290"/>
                          <a:chOff x="0" y="0"/>
                          <a:chExt cx="8302" cy="2546"/>
                        </a:xfrm>
                      </wpg:grpSpPr>
                      <wpg:grpSp>
                        <wpg:cNvPr id="15" name="Group 12"/>
                        <wpg:cNvGrpSpPr>
                          <a:grpSpLocks/>
                        </wpg:cNvGrpSpPr>
                        <wpg:grpSpPr bwMode="auto">
                          <a:xfrm>
                            <a:off x="0" y="0"/>
                            <a:ext cx="2884" cy="2546"/>
                            <a:chOff x="0" y="0"/>
                            <a:chExt cx="2884" cy="2546"/>
                          </a:xfrm>
                        </wpg:grpSpPr>
                        <wps:wsp>
                          <wps:cNvPr id="16" name="Freeform 13"/>
                          <wps:cNvSpPr>
                            <a:spLocks noEditPoints="1"/>
                          </wps:cNvSpPr>
                          <wps:spPr bwMode="auto">
                            <a:xfrm>
                              <a:off x="0" y="207"/>
                              <a:ext cx="2884" cy="2339"/>
                            </a:xfrm>
                            <a:custGeom>
                              <a:avLst/>
                              <a:gdLst>
                                <a:gd name="T0" fmla="*/ 415 w 2884"/>
                                <a:gd name="T1" fmla="*/ 515 h 2339"/>
                                <a:gd name="T2" fmla="*/ 250 w 2884"/>
                                <a:gd name="T3" fmla="*/ 319 h 2339"/>
                                <a:gd name="T4" fmla="*/ 157 w 2884"/>
                                <a:gd name="T5" fmla="*/ 1570 h 2339"/>
                                <a:gd name="T6" fmla="*/ 522 w 2884"/>
                                <a:gd name="T7" fmla="*/ 1584 h 2339"/>
                                <a:gd name="T8" fmla="*/ 318 w 2884"/>
                                <a:gd name="T9" fmla="*/ 1545 h 2339"/>
                                <a:gd name="T10" fmla="*/ 836 w 2884"/>
                                <a:gd name="T11" fmla="*/ 2021 h 2339"/>
                                <a:gd name="T12" fmla="*/ 407 w 2884"/>
                                <a:gd name="T13" fmla="*/ 1913 h 2339"/>
                                <a:gd name="T14" fmla="*/ 2269 w 2884"/>
                                <a:gd name="T15" fmla="*/ 1724 h 2339"/>
                                <a:gd name="T16" fmla="*/ 2473 w 2884"/>
                                <a:gd name="T17" fmla="*/ 2014 h 2339"/>
                                <a:gd name="T18" fmla="*/ 2362 w 2884"/>
                                <a:gd name="T19" fmla="*/ 1584 h 2339"/>
                                <a:gd name="T20" fmla="*/ 2727 w 2884"/>
                                <a:gd name="T21" fmla="*/ 1570 h 2339"/>
                                <a:gd name="T22" fmla="*/ 643 w 2884"/>
                                <a:gd name="T23" fmla="*/ 2149 h 2339"/>
                                <a:gd name="T24" fmla="*/ 1194 w 2884"/>
                                <a:gd name="T25" fmla="*/ 2339 h 2339"/>
                                <a:gd name="T26" fmla="*/ 1515 w 2884"/>
                                <a:gd name="T27" fmla="*/ 2139 h 2339"/>
                                <a:gd name="T28" fmla="*/ 272 w 2884"/>
                                <a:gd name="T29" fmla="*/ 969 h 2339"/>
                                <a:gd name="T30" fmla="*/ 200 w 2884"/>
                                <a:gd name="T31" fmla="*/ 1291 h 2339"/>
                                <a:gd name="T32" fmla="*/ 186 w 2884"/>
                                <a:gd name="T33" fmla="*/ 919 h 2339"/>
                                <a:gd name="T34" fmla="*/ 293 w 2884"/>
                                <a:gd name="T35" fmla="*/ 841 h 2339"/>
                                <a:gd name="T36" fmla="*/ 2620 w 2884"/>
                                <a:gd name="T37" fmla="*/ 884 h 2339"/>
                                <a:gd name="T38" fmla="*/ 2884 w 2884"/>
                                <a:gd name="T39" fmla="*/ 1120 h 2339"/>
                                <a:gd name="T40" fmla="*/ 2509 w 2884"/>
                                <a:gd name="T41" fmla="*/ 1466 h 2339"/>
                                <a:gd name="T42" fmla="*/ 2609 w 2884"/>
                                <a:gd name="T43" fmla="*/ 1180 h 2339"/>
                                <a:gd name="T44" fmla="*/ 2670 w 2884"/>
                                <a:gd name="T45" fmla="*/ 1238 h 2339"/>
                                <a:gd name="T46" fmla="*/ 379 w 2884"/>
                                <a:gd name="T47" fmla="*/ 387 h 2339"/>
                                <a:gd name="T48" fmla="*/ 2630 w 2884"/>
                                <a:gd name="T49" fmla="*/ 319 h 2339"/>
                                <a:gd name="T50" fmla="*/ 1526 w 2884"/>
                                <a:gd name="T51" fmla="*/ 426 h 2339"/>
                                <a:gd name="T52" fmla="*/ 1512 w 2884"/>
                                <a:gd name="T53" fmla="*/ 1155 h 2339"/>
                                <a:gd name="T54" fmla="*/ 479 w 2884"/>
                                <a:gd name="T55" fmla="*/ 984 h 2339"/>
                                <a:gd name="T56" fmla="*/ 575 w 2884"/>
                                <a:gd name="T57" fmla="*/ 1320 h 2339"/>
                                <a:gd name="T58" fmla="*/ 611 w 2884"/>
                                <a:gd name="T59" fmla="*/ 1481 h 2339"/>
                                <a:gd name="T60" fmla="*/ 919 w 2884"/>
                                <a:gd name="T61" fmla="*/ 1502 h 2339"/>
                                <a:gd name="T62" fmla="*/ 965 w 2884"/>
                                <a:gd name="T63" fmla="*/ 934 h 2339"/>
                                <a:gd name="T64" fmla="*/ 1247 w 2884"/>
                                <a:gd name="T65" fmla="*/ 1080 h 2339"/>
                                <a:gd name="T66" fmla="*/ 879 w 2884"/>
                                <a:gd name="T67" fmla="*/ 1095 h 2339"/>
                                <a:gd name="T68" fmla="*/ 1004 w 2884"/>
                                <a:gd name="T69" fmla="*/ 1027 h 2339"/>
                                <a:gd name="T70" fmla="*/ 2019 w 2884"/>
                                <a:gd name="T71" fmla="*/ 1549 h 2339"/>
                                <a:gd name="T72" fmla="*/ 1930 w 2884"/>
                                <a:gd name="T73" fmla="*/ 1463 h 2339"/>
                                <a:gd name="T74" fmla="*/ 1841 w 2884"/>
                                <a:gd name="T75" fmla="*/ 1477 h 2339"/>
                                <a:gd name="T76" fmla="*/ 1848 w 2884"/>
                                <a:gd name="T77" fmla="*/ 1134 h 2339"/>
                                <a:gd name="T78" fmla="*/ 1848 w 2884"/>
                                <a:gd name="T79" fmla="*/ 1348 h 2339"/>
                                <a:gd name="T80" fmla="*/ 1916 w 2884"/>
                                <a:gd name="T81" fmla="*/ 809 h 2339"/>
                                <a:gd name="T82" fmla="*/ 1801 w 2884"/>
                                <a:gd name="T83" fmla="*/ 769 h 2339"/>
                                <a:gd name="T84" fmla="*/ 1755 w 2884"/>
                                <a:gd name="T85" fmla="*/ 784 h 2339"/>
                                <a:gd name="T86" fmla="*/ 2016 w 2884"/>
                                <a:gd name="T87" fmla="*/ 984 h 2339"/>
                                <a:gd name="T88" fmla="*/ 2030 w 2884"/>
                                <a:gd name="T89" fmla="*/ 859 h 2339"/>
                                <a:gd name="T90" fmla="*/ 2005 w 2884"/>
                                <a:gd name="T91" fmla="*/ 769 h 2339"/>
                                <a:gd name="T92" fmla="*/ 2280 w 2884"/>
                                <a:gd name="T93" fmla="*/ 515 h 2339"/>
                                <a:gd name="T94" fmla="*/ 1658 w 2884"/>
                                <a:gd name="T95" fmla="*/ 1302 h 2339"/>
                                <a:gd name="T96" fmla="*/ 1676 w 2884"/>
                                <a:gd name="T97" fmla="*/ 22 h 2339"/>
                                <a:gd name="T98" fmla="*/ 1873 w 2884"/>
                                <a:gd name="T99" fmla="*/ 362 h 2339"/>
                                <a:gd name="T100" fmla="*/ 1655 w 2884"/>
                                <a:gd name="T101" fmla="*/ 726 h 2339"/>
                                <a:gd name="T102" fmla="*/ 1583 w 2884"/>
                                <a:gd name="T103" fmla="*/ 798 h 2339"/>
                                <a:gd name="T104" fmla="*/ 1648 w 2884"/>
                                <a:gd name="T105" fmla="*/ 1309 h 2339"/>
                                <a:gd name="T106" fmla="*/ 1644 w 2884"/>
                                <a:gd name="T107" fmla="*/ 1728 h 2339"/>
                                <a:gd name="T108" fmla="*/ 1194 w 2884"/>
                                <a:gd name="T109" fmla="*/ 1928 h 2339"/>
                                <a:gd name="T110" fmla="*/ 1079 w 2884"/>
                                <a:gd name="T111" fmla="*/ 1484 h 2339"/>
                                <a:gd name="T112" fmla="*/ 1372 w 2884"/>
                                <a:gd name="T113" fmla="*/ 1159 h 2339"/>
                                <a:gd name="T114" fmla="*/ 1358 w 2884"/>
                                <a:gd name="T115" fmla="*/ 426 h 2339"/>
                                <a:gd name="T116" fmla="*/ 940 w 2884"/>
                                <a:gd name="T117" fmla="*/ 515 h 2339"/>
                                <a:gd name="T118" fmla="*/ 1344 w 2884"/>
                                <a:gd name="T119" fmla="*/ 29 h 2339"/>
                                <a:gd name="T120" fmla="*/ 1022 w 2884"/>
                                <a:gd name="T121" fmla="*/ 1899 h 2339"/>
                                <a:gd name="T122" fmla="*/ 1884 w 2884"/>
                                <a:gd name="T123" fmla="*/ 651 h 2339"/>
                                <a:gd name="T124" fmla="*/ 1365 w 2884"/>
                                <a:gd name="T125" fmla="*/ 826 h 23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84" h="2339">
                                  <a:moveTo>
                                    <a:pt x="2345" y="258"/>
                                  </a:moveTo>
                                  <a:lnTo>
                                    <a:pt x="2391" y="304"/>
                                  </a:lnTo>
                                  <a:lnTo>
                                    <a:pt x="2448" y="344"/>
                                  </a:lnTo>
                                  <a:lnTo>
                                    <a:pt x="2505" y="387"/>
                                  </a:lnTo>
                                  <a:lnTo>
                                    <a:pt x="2552" y="430"/>
                                  </a:lnTo>
                                  <a:lnTo>
                                    <a:pt x="2523" y="337"/>
                                  </a:lnTo>
                                  <a:lnTo>
                                    <a:pt x="2480" y="251"/>
                                  </a:lnTo>
                                  <a:lnTo>
                                    <a:pt x="2420" y="176"/>
                                  </a:lnTo>
                                  <a:lnTo>
                                    <a:pt x="2348" y="115"/>
                                  </a:lnTo>
                                  <a:lnTo>
                                    <a:pt x="2269" y="68"/>
                                  </a:lnTo>
                                  <a:lnTo>
                                    <a:pt x="2184" y="36"/>
                                  </a:lnTo>
                                  <a:lnTo>
                                    <a:pt x="2230" y="79"/>
                                  </a:lnTo>
                                  <a:lnTo>
                                    <a:pt x="2262" y="126"/>
                                  </a:lnTo>
                                  <a:lnTo>
                                    <a:pt x="2291" y="172"/>
                                  </a:lnTo>
                                  <a:lnTo>
                                    <a:pt x="2316" y="219"/>
                                  </a:lnTo>
                                  <a:lnTo>
                                    <a:pt x="2345" y="258"/>
                                  </a:lnTo>
                                  <a:close/>
                                  <a:moveTo>
                                    <a:pt x="207" y="755"/>
                                  </a:moveTo>
                                  <a:lnTo>
                                    <a:pt x="247" y="683"/>
                                  </a:lnTo>
                                  <a:lnTo>
                                    <a:pt x="286" y="626"/>
                                  </a:lnTo>
                                  <a:lnTo>
                                    <a:pt x="329" y="583"/>
                                  </a:lnTo>
                                  <a:lnTo>
                                    <a:pt x="372" y="548"/>
                                  </a:lnTo>
                                  <a:lnTo>
                                    <a:pt x="415" y="515"/>
                                  </a:lnTo>
                                  <a:lnTo>
                                    <a:pt x="457" y="487"/>
                                  </a:lnTo>
                                  <a:lnTo>
                                    <a:pt x="497" y="451"/>
                                  </a:lnTo>
                                  <a:lnTo>
                                    <a:pt x="533" y="408"/>
                                  </a:lnTo>
                                  <a:lnTo>
                                    <a:pt x="565" y="358"/>
                                  </a:lnTo>
                                  <a:lnTo>
                                    <a:pt x="590" y="290"/>
                                  </a:lnTo>
                                  <a:lnTo>
                                    <a:pt x="568" y="315"/>
                                  </a:lnTo>
                                  <a:lnTo>
                                    <a:pt x="533" y="344"/>
                                  </a:lnTo>
                                  <a:lnTo>
                                    <a:pt x="490" y="369"/>
                                  </a:lnTo>
                                  <a:lnTo>
                                    <a:pt x="440" y="397"/>
                                  </a:lnTo>
                                  <a:lnTo>
                                    <a:pt x="390" y="433"/>
                                  </a:lnTo>
                                  <a:lnTo>
                                    <a:pt x="340" y="480"/>
                                  </a:lnTo>
                                  <a:lnTo>
                                    <a:pt x="293" y="533"/>
                                  </a:lnTo>
                                  <a:lnTo>
                                    <a:pt x="254" y="601"/>
                                  </a:lnTo>
                                  <a:lnTo>
                                    <a:pt x="272" y="544"/>
                                  </a:lnTo>
                                  <a:lnTo>
                                    <a:pt x="282" y="487"/>
                                  </a:lnTo>
                                  <a:lnTo>
                                    <a:pt x="289" y="426"/>
                                  </a:lnTo>
                                  <a:lnTo>
                                    <a:pt x="297" y="362"/>
                                  </a:lnTo>
                                  <a:lnTo>
                                    <a:pt x="311" y="304"/>
                                  </a:lnTo>
                                  <a:lnTo>
                                    <a:pt x="329" y="247"/>
                                  </a:lnTo>
                                  <a:lnTo>
                                    <a:pt x="357" y="201"/>
                                  </a:lnTo>
                                  <a:lnTo>
                                    <a:pt x="297" y="258"/>
                                  </a:lnTo>
                                  <a:lnTo>
                                    <a:pt x="250" y="319"/>
                                  </a:lnTo>
                                  <a:lnTo>
                                    <a:pt x="222" y="383"/>
                                  </a:lnTo>
                                  <a:lnTo>
                                    <a:pt x="204" y="447"/>
                                  </a:lnTo>
                                  <a:lnTo>
                                    <a:pt x="197" y="512"/>
                                  </a:lnTo>
                                  <a:lnTo>
                                    <a:pt x="197" y="573"/>
                                  </a:lnTo>
                                  <a:lnTo>
                                    <a:pt x="200" y="630"/>
                                  </a:lnTo>
                                  <a:lnTo>
                                    <a:pt x="204" y="680"/>
                                  </a:lnTo>
                                  <a:lnTo>
                                    <a:pt x="207" y="723"/>
                                  </a:lnTo>
                                  <a:lnTo>
                                    <a:pt x="207" y="755"/>
                                  </a:lnTo>
                                  <a:close/>
                                  <a:moveTo>
                                    <a:pt x="429" y="1395"/>
                                  </a:moveTo>
                                  <a:lnTo>
                                    <a:pt x="432" y="1441"/>
                                  </a:lnTo>
                                  <a:lnTo>
                                    <a:pt x="432" y="1492"/>
                                  </a:lnTo>
                                  <a:lnTo>
                                    <a:pt x="429" y="1549"/>
                                  </a:lnTo>
                                  <a:lnTo>
                                    <a:pt x="429" y="1606"/>
                                  </a:lnTo>
                                  <a:lnTo>
                                    <a:pt x="436" y="1667"/>
                                  </a:lnTo>
                                  <a:lnTo>
                                    <a:pt x="454" y="1728"/>
                                  </a:lnTo>
                                  <a:lnTo>
                                    <a:pt x="490" y="1792"/>
                                  </a:lnTo>
                                  <a:lnTo>
                                    <a:pt x="443" y="1749"/>
                                  </a:lnTo>
                                  <a:lnTo>
                                    <a:pt x="390" y="1713"/>
                                  </a:lnTo>
                                  <a:lnTo>
                                    <a:pt x="332" y="1681"/>
                                  </a:lnTo>
                                  <a:lnTo>
                                    <a:pt x="272" y="1649"/>
                                  </a:lnTo>
                                  <a:lnTo>
                                    <a:pt x="211" y="1613"/>
                                  </a:lnTo>
                                  <a:lnTo>
                                    <a:pt x="157" y="1570"/>
                                  </a:lnTo>
                                  <a:lnTo>
                                    <a:pt x="107" y="1520"/>
                                  </a:lnTo>
                                  <a:lnTo>
                                    <a:pt x="64" y="1459"/>
                                  </a:lnTo>
                                  <a:lnTo>
                                    <a:pt x="96" y="1552"/>
                                  </a:lnTo>
                                  <a:lnTo>
                                    <a:pt x="129" y="1627"/>
                                  </a:lnTo>
                                  <a:lnTo>
                                    <a:pt x="172" y="1688"/>
                                  </a:lnTo>
                                  <a:lnTo>
                                    <a:pt x="214" y="1738"/>
                                  </a:lnTo>
                                  <a:lnTo>
                                    <a:pt x="261" y="1774"/>
                                  </a:lnTo>
                                  <a:lnTo>
                                    <a:pt x="307" y="1803"/>
                                  </a:lnTo>
                                  <a:lnTo>
                                    <a:pt x="357" y="1824"/>
                                  </a:lnTo>
                                  <a:lnTo>
                                    <a:pt x="404" y="1838"/>
                                  </a:lnTo>
                                  <a:lnTo>
                                    <a:pt x="454" y="1853"/>
                                  </a:lnTo>
                                  <a:lnTo>
                                    <a:pt x="500" y="1863"/>
                                  </a:lnTo>
                                  <a:lnTo>
                                    <a:pt x="543" y="1874"/>
                                  </a:lnTo>
                                  <a:lnTo>
                                    <a:pt x="579" y="1888"/>
                                  </a:lnTo>
                                  <a:lnTo>
                                    <a:pt x="615" y="1906"/>
                                  </a:lnTo>
                                  <a:lnTo>
                                    <a:pt x="586" y="1860"/>
                                  </a:lnTo>
                                  <a:lnTo>
                                    <a:pt x="568" y="1817"/>
                                  </a:lnTo>
                                  <a:lnTo>
                                    <a:pt x="558" y="1774"/>
                                  </a:lnTo>
                                  <a:lnTo>
                                    <a:pt x="550" y="1731"/>
                                  </a:lnTo>
                                  <a:lnTo>
                                    <a:pt x="543" y="1685"/>
                                  </a:lnTo>
                                  <a:lnTo>
                                    <a:pt x="533" y="1635"/>
                                  </a:lnTo>
                                  <a:lnTo>
                                    <a:pt x="522" y="1584"/>
                                  </a:lnTo>
                                  <a:lnTo>
                                    <a:pt x="500" y="1527"/>
                                  </a:lnTo>
                                  <a:lnTo>
                                    <a:pt x="472" y="1463"/>
                                  </a:lnTo>
                                  <a:lnTo>
                                    <a:pt x="429" y="1395"/>
                                  </a:lnTo>
                                  <a:close/>
                                  <a:moveTo>
                                    <a:pt x="393" y="1670"/>
                                  </a:moveTo>
                                  <a:lnTo>
                                    <a:pt x="379" y="1595"/>
                                  </a:lnTo>
                                  <a:lnTo>
                                    <a:pt x="372" y="1527"/>
                                  </a:lnTo>
                                  <a:lnTo>
                                    <a:pt x="375" y="1466"/>
                                  </a:lnTo>
                                  <a:lnTo>
                                    <a:pt x="382" y="1409"/>
                                  </a:lnTo>
                                  <a:lnTo>
                                    <a:pt x="386" y="1356"/>
                                  </a:lnTo>
                                  <a:lnTo>
                                    <a:pt x="390" y="1298"/>
                                  </a:lnTo>
                                  <a:lnTo>
                                    <a:pt x="390" y="1241"/>
                                  </a:lnTo>
                                  <a:lnTo>
                                    <a:pt x="379" y="1173"/>
                                  </a:lnTo>
                                  <a:lnTo>
                                    <a:pt x="357" y="1102"/>
                                  </a:lnTo>
                                  <a:lnTo>
                                    <a:pt x="350" y="1145"/>
                                  </a:lnTo>
                                  <a:lnTo>
                                    <a:pt x="340" y="1184"/>
                                  </a:lnTo>
                                  <a:lnTo>
                                    <a:pt x="329" y="1220"/>
                                  </a:lnTo>
                                  <a:lnTo>
                                    <a:pt x="318" y="1259"/>
                                  </a:lnTo>
                                  <a:lnTo>
                                    <a:pt x="307" y="1302"/>
                                  </a:lnTo>
                                  <a:lnTo>
                                    <a:pt x="300" y="1352"/>
                                  </a:lnTo>
                                  <a:lnTo>
                                    <a:pt x="297" y="1406"/>
                                  </a:lnTo>
                                  <a:lnTo>
                                    <a:pt x="304" y="1470"/>
                                  </a:lnTo>
                                  <a:lnTo>
                                    <a:pt x="318" y="1545"/>
                                  </a:lnTo>
                                  <a:lnTo>
                                    <a:pt x="268" y="1463"/>
                                  </a:lnTo>
                                  <a:lnTo>
                                    <a:pt x="218" y="1395"/>
                                  </a:lnTo>
                                  <a:lnTo>
                                    <a:pt x="164" y="1334"/>
                                  </a:lnTo>
                                  <a:lnTo>
                                    <a:pt x="111" y="1281"/>
                                  </a:lnTo>
                                  <a:lnTo>
                                    <a:pt x="64" y="1227"/>
                                  </a:lnTo>
                                  <a:lnTo>
                                    <a:pt x="29" y="1177"/>
                                  </a:lnTo>
                                  <a:lnTo>
                                    <a:pt x="0" y="1120"/>
                                  </a:lnTo>
                                  <a:lnTo>
                                    <a:pt x="7" y="1209"/>
                                  </a:lnTo>
                                  <a:lnTo>
                                    <a:pt x="25" y="1288"/>
                                  </a:lnTo>
                                  <a:lnTo>
                                    <a:pt x="54" y="1352"/>
                                  </a:lnTo>
                                  <a:lnTo>
                                    <a:pt x="86" y="1409"/>
                                  </a:lnTo>
                                  <a:lnTo>
                                    <a:pt x="125" y="1459"/>
                                  </a:lnTo>
                                  <a:lnTo>
                                    <a:pt x="168" y="1499"/>
                                  </a:lnTo>
                                  <a:lnTo>
                                    <a:pt x="214" y="1534"/>
                                  </a:lnTo>
                                  <a:lnTo>
                                    <a:pt x="257" y="1567"/>
                                  </a:lnTo>
                                  <a:lnTo>
                                    <a:pt x="300" y="1595"/>
                                  </a:lnTo>
                                  <a:lnTo>
                                    <a:pt x="340" y="1620"/>
                                  </a:lnTo>
                                  <a:lnTo>
                                    <a:pt x="372" y="1645"/>
                                  </a:lnTo>
                                  <a:lnTo>
                                    <a:pt x="393" y="1670"/>
                                  </a:lnTo>
                                  <a:close/>
                                  <a:moveTo>
                                    <a:pt x="876" y="2089"/>
                                  </a:moveTo>
                                  <a:lnTo>
                                    <a:pt x="851" y="2053"/>
                                  </a:lnTo>
                                  <a:lnTo>
                                    <a:pt x="836" y="2021"/>
                                  </a:lnTo>
                                  <a:lnTo>
                                    <a:pt x="822" y="1992"/>
                                  </a:lnTo>
                                  <a:lnTo>
                                    <a:pt x="811" y="1960"/>
                                  </a:lnTo>
                                  <a:lnTo>
                                    <a:pt x="801" y="1928"/>
                                  </a:lnTo>
                                  <a:lnTo>
                                    <a:pt x="783" y="1892"/>
                                  </a:lnTo>
                                  <a:lnTo>
                                    <a:pt x="765" y="1856"/>
                                  </a:lnTo>
                                  <a:lnTo>
                                    <a:pt x="736" y="1813"/>
                                  </a:lnTo>
                                  <a:lnTo>
                                    <a:pt x="697" y="1767"/>
                                  </a:lnTo>
                                  <a:lnTo>
                                    <a:pt x="650" y="1717"/>
                                  </a:lnTo>
                                  <a:lnTo>
                                    <a:pt x="586" y="1656"/>
                                  </a:lnTo>
                                  <a:lnTo>
                                    <a:pt x="604" y="1688"/>
                                  </a:lnTo>
                                  <a:lnTo>
                                    <a:pt x="611" y="1724"/>
                                  </a:lnTo>
                                  <a:lnTo>
                                    <a:pt x="618" y="1763"/>
                                  </a:lnTo>
                                  <a:lnTo>
                                    <a:pt x="629" y="1803"/>
                                  </a:lnTo>
                                  <a:lnTo>
                                    <a:pt x="643" y="1849"/>
                                  </a:lnTo>
                                  <a:lnTo>
                                    <a:pt x="665" y="1899"/>
                                  </a:lnTo>
                                  <a:lnTo>
                                    <a:pt x="704" y="1953"/>
                                  </a:lnTo>
                                  <a:lnTo>
                                    <a:pt x="758" y="2014"/>
                                  </a:lnTo>
                                  <a:lnTo>
                                    <a:pt x="693" y="1981"/>
                                  </a:lnTo>
                                  <a:lnTo>
                                    <a:pt x="622" y="1960"/>
                                  </a:lnTo>
                                  <a:lnTo>
                                    <a:pt x="550" y="1942"/>
                                  </a:lnTo>
                                  <a:lnTo>
                                    <a:pt x="479" y="1928"/>
                                  </a:lnTo>
                                  <a:lnTo>
                                    <a:pt x="407" y="1913"/>
                                  </a:lnTo>
                                  <a:lnTo>
                                    <a:pt x="347" y="1892"/>
                                  </a:lnTo>
                                  <a:lnTo>
                                    <a:pt x="289" y="1863"/>
                                  </a:lnTo>
                                  <a:lnTo>
                                    <a:pt x="239" y="1821"/>
                                  </a:lnTo>
                                  <a:lnTo>
                                    <a:pt x="293" y="1903"/>
                                  </a:lnTo>
                                  <a:lnTo>
                                    <a:pt x="347" y="1967"/>
                                  </a:lnTo>
                                  <a:lnTo>
                                    <a:pt x="407" y="2014"/>
                                  </a:lnTo>
                                  <a:lnTo>
                                    <a:pt x="468" y="2046"/>
                                  </a:lnTo>
                                  <a:lnTo>
                                    <a:pt x="533" y="2064"/>
                                  </a:lnTo>
                                  <a:lnTo>
                                    <a:pt x="593" y="2074"/>
                                  </a:lnTo>
                                  <a:lnTo>
                                    <a:pt x="654" y="2082"/>
                                  </a:lnTo>
                                  <a:lnTo>
                                    <a:pt x="711" y="2082"/>
                                  </a:lnTo>
                                  <a:lnTo>
                                    <a:pt x="761" y="2078"/>
                                  </a:lnTo>
                                  <a:lnTo>
                                    <a:pt x="808" y="2078"/>
                                  </a:lnTo>
                                  <a:lnTo>
                                    <a:pt x="843" y="2078"/>
                                  </a:lnTo>
                                  <a:lnTo>
                                    <a:pt x="876" y="2089"/>
                                  </a:lnTo>
                                  <a:close/>
                                  <a:moveTo>
                                    <a:pt x="2123" y="2014"/>
                                  </a:moveTo>
                                  <a:lnTo>
                                    <a:pt x="2180" y="1953"/>
                                  </a:lnTo>
                                  <a:lnTo>
                                    <a:pt x="2216" y="1899"/>
                                  </a:lnTo>
                                  <a:lnTo>
                                    <a:pt x="2241" y="1849"/>
                                  </a:lnTo>
                                  <a:lnTo>
                                    <a:pt x="2255" y="1803"/>
                                  </a:lnTo>
                                  <a:lnTo>
                                    <a:pt x="2262" y="1763"/>
                                  </a:lnTo>
                                  <a:lnTo>
                                    <a:pt x="2269" y="1724"/>
                                  </a:lnTo>
                                  <a:lnTo>
                                    <a:pt x="2280" y="1688"/>
                                  </a:lnTo>
                                  <a:lnTo>
                                    <a:pt x="2295" y="1656"/>
                                  </a:lnTo>
                                  <a:lnTo>
                                    <a:pt x="2234" y="1717"/>
                                  </a:lnTo>
                                  <a:lnTo>
                                    <a:pt x="2184" y="1767"/>
                                  </a:lnTo>
                                  <a:lnTo>
                                    <a:pt x="2148" y="1813"/>
                                  </a:lnTo>
                                  <a:lnTo>
                                    <a:pt x="2119" y="1856"/>
                                  </a:lnTo>
                                  <a:lnTo>
                                    <a:pt x="2098" y="1892"/>
                                  </a:lnTo>
                                  <a:lnTo>
                                    <a:pt x="2084" y="1928"/>
                                  </a:lnTo>
                                  <a:lnTo>
                                    <a:pt x="2069" y="1960"/>
                                  </a:lnTo>
                                  <a:lnTo>
                                    <a:pt x="2059" y="1992"/>
                                  </a:lnTo>
                                  <a:lnTo>
                                    <a:pt x="2048" y="2021"/>
                                  </a:lnTo>
                                  <a:lnTo>
                                    <a:pt x="2030" y="2053"/>
                                  </a:lnTo>
                                  <a:lnTo>
                                    <a:pt x="2009" y="2089"/>
                                  </a:lnTo>
                                  <a:lnTo>
                                    <a:pt x="2037" y="2078"/>
                                  </a:lnTo>
                                  <a:lnTo>
                                    <a:pt x="2077" y="2078"/>
                                  </a:lnTo>
                                  <a:lnTo>
                                    <a:pt x="2123" y="2078"/>
                                  </a:lnTo>
                                  <a:lnTo>
                                    <a:pt x="2173" y="2082"/>
                                  </a:lnTo>
                                  <a:lnTo>
                                    <a:pt x="2230" y="2082"/>
                                  </a:lnTo>
                                  <a:lnTo>
                                    <a:pt x="2287" y="2074"/>
                                  </a:lnTo>
                                  <a:lnTo>
                                    <a:pt x="2352" y="2064"/>
                                  </a:lnTo>
                                  <a:lnTo>
                                    <a:pt x="2412" y="2046"/>
                                  </a:lnTo>
                                  <a:lnTo>
                                    <a:pt x="2473" y="2014"/>
                                  </a:lnTo>
                                  <a:lnTo>
                                    <a:pt x="2534" y="1967"/>
                                  </a:lnTo>
                                  <a:lnTo>
                                    <a:pt x="2591" y="1903"/>
                                  </a:lnTo>
                                  <a:lnTo>
                                    <a:pt x="2641" y="1821"/>
                                  </a:lnTo>
                                  <a:lnTo>
                                    <a:pt x="2595" y="1863"/>
                                  </a:lnTo>
                                  <a:lnTo>
                                    <a:pt x="2538" y="1892"/>
                                  </a:lnTo>
                                  <a:lnTo>
                                    <a:pt x="2473" y="1913"/>
                                  </a:lnTo>
                                  <a:lnTo>
                                    <a:pt x="2405" y="1928"/>
                                  </a:lnTo>
                                  <a:lnTo>
                                    <a:pt x="2334" y="1942"/>
                                  </a:lnTo>
                                  <a:lnTo>
                                    <a:pt x="2262" y="1960"/>
                                  </a:lnTo>
                                  <a:lnTo>
                                    <a:pt x="2191" y="1981"/>
                                  </a:lnTo>
                                  <a:lnTo>
                                    <a:pt x="2123" y="2014"/>
                                  </a:lnTo>
                                  <a:close/>
                                  <a:moveTo>
                                    <a:pt x="2395" y="1792"/>
                                  </a:moveTo>
                                  <a:lnTo>
                                    <a:pt x="2427" y="1728"/>
                                  </a:lnTo>
                                  <a:lnTo>
                                    <a:pt x="2448" y="1667"/>
                                  </a:lnTo>
                                  <a:lnTo>
                                    <a:pt x="2452" y="1606"/>
                                  </a:lnTo>
                                  <a:lnTo>
                                    <a:pt x="2452" y="1549"/>
                                  </a:lnTo>
                                  <a:lnTo>
                                    <a:pt x="2452" y="1492"/>
                                  </a:lnTo>
                                  <a:lnTo>
                                    <a:pt x="2448" y="1441"/>
                                  </a:lnTo>
                                  <a:lnTo>
                                    <a:pt x="2455" y="1395"/>
                                  </a:lnTo>
                                  <a:lnTo>
                                    <a:pt x="2412" y="1463"/>
                                  </a:lnTo>
                                  <a:lnTo>
                                    <a:pt x="2380" y="1527"/>
                                  </a:lnTo>
                                  <a:lnTo>
                                    <a:pt x="2362" y="1584"/>
                                  </a:lnTo>
                                  <a:lnTo>
                                    <a:pt x="2348" y="1635"/>
                                  </a:lnTo>
                                  <a:lnTo>
                                    <a:pt x="2341" y="1685"/>
                                  </a:lnTo>
                                  <a:lnTo>
                                    <a:pt x="2334" y="1731"/>
                                  </a:lnTo>
                                  <a:lnTo>
                                    <a:pt x="2327" y="1774"/>
                                  </a:lnTo>
                                  <a:lnTo>
                                    <a:pt x="2316" y="1817"/>
                                  </a:lnTo>
                                  <a:lnTo>
                                    <a:pt x="2295" y="1860"/>
                                  </a:lnTo>
                                  <a:lnTo>
                                    <a:pt x="2269" y="1906"/>
                                  </a:lnTo>
                                  <a:lnTo>
                                    <a:pt x="2302" y="1888"/>
                                  </a:lnTo>
                                  <a:lnTo>
                                    <a:pt x="2341" y="1874"/>
                                  </a:lnTo>
                                  <a:lnTo>
                                    <a:pt x="2384" y="1863"/>
                                  </a:lnTo>
                                  <a:lnTo>
                                    <a:pt x="2430" y="1853"/>
                                  </a:lnTo>
                                  <a:lnTo>
                                    <a:pt x="2477" y="1838"/>
                                  </a:lnTo>
                                  <a:lnTo>
                                    <a:pt x="2527" y="1824"/>
                                  </a:lnTo>
                                  <a:lnTo>
                                    <a:pt x="2573" y="1803"/>
                                  </a:lnTo>
                                  <a:lnTo>
                                    <a:pt x="2623" y="1774"/>
                                  </a:lnTo>
                                  <a:lnTo>
                                    <a:pt x="2670" y="1738"/>
                                  </a:lnTo>
                                  <a:lnTo>
                                    <a:pt x="2713" y="1688"/>
                                  </a:lnTo>
                                  <a:lnTo>
                                    <a:pt x="2752" y="1627"/>
                                  </a:lnTo>
                                  <a:lnTo>
                                    <a:pt x="2788" y="1552"/>
                                  </a:lnTo>
                                  <a:lnTo>
                                    <a:pt x="2816" y="1459"/>
                                  </a:lnTo>
                                  <a:lnTo>
                                    <a:pt x="2777" y="1520"/>
                                  </a:lnTo>
                                  <a:lnTo>
                                    <a:pt x="2727" y="1570"/>
                                  </a:lnTo>
                                  <a:lnTo>
                                    <a:pt x="2670" y="1613"/>
                                  </a:lnTo>
                                  <a:lnTo>
                                    <a:pt x="2609" y="1649"/>
                                  </a:lnTo>
                                  <a:lnTo>
                                    <a:pt x="2552" y="1681"/>
                                  </a:lnTo>
                                  <a:lnTo>
                                    <a:pt x="2491" y="1713"/>
                                  </a:lnTo>
                                  <a:lnTo>
                                    <a:pt x="2437" y="1749"/>
                                  </a:lnTo>
                                  <a:lnTo>
                                    <a:pt x="2395" y="1792"/>
                                  </a:lnTo>
                                  <a:close/>
                                  <a:moveTo>
                                    <a:pt x="1980" y="2103"/>
                                  </a:moveTo>
                                  <a:lnTo>
                                    <a:pt x="1880" y="2082"/>
                                  </a:lnTo>
                                  <a:lnTo>
                                    <a:pt x="1783" y="2067"/>
                                  </a:lnTo>
                                  <a:lnTo>
                                    <a:pt x="1698" y="2064"/>
                                  </a:lnTo>
                                  <a:lnTo>
                                    <a:pt x="1605" y="2067"/>
                                  </a:lnTo>
                                  <a:lnTo>
                                    <a:pt x="1519" y="2082"/>
                                  </a:lnTo>
                                  <a:lnTo>
                                    <a:pt x="1440" y="2107"/>
                                  </a:lnTo>
                                  <a:lnTo>
                                    <a:pt x="1362" y="2082"/>
                                  </a:lnTo>
                                  <a:lnTo>
                                    <a:pt x="1276" y="2067"/>
                                  </a:lnTo>
                                  <a:lnTo>
                                    <a:pt x="1183" y="2064"/>
                                  </a:lnTo>
                                  <a:lnTo>
                                    <a:pt x="1097" y="2067"/>
                                  </a:lnTo>
                                  <a:lnTo>
                                    <a:pt x="1001" y="2082"/>
                                  </a:lnTo>
                                  <a:lnTo>
                                    <a:pt x="901" y="2103"/>
                                  </a:lnTo>
                                  <a:lnTo>
                                    <a:pt x="811" y="2128"/>
                                  </a:lnTo>
                                  <a:lnTo>
                                    <a:pt x="726" y="2146"/>
                                  </a:lnTo>
                                  <a:lnTo>
                                    <a:pt x="643" y="2149"/>
                                  </a:lnTo>
                                  <a:lnTo>
                                    <a:pt x="568" y="2142"/>
                                  </a:lnTo>
                                  <a:lnTo>
                                    <a:pt x="493" y="2117"/>
                                  </a:lnTo>
                                  <a:lnTo>
                                    <a:pt x="565" y="2171"/>
                                  </a:lnTo>
                                  <a:lnTo>
                                    <a:pt x="640" y="2207"/>
                                  </a:lnTo>
                                  <a:lnTo>
                                    <a:pt x="726" y="2232"/>
                                  </a:lnTo>
                                  <a:lnTo>
                                    <a:pt x="818" y="2239"/>
                                  </a:lnTo>
                                  <a:lnTo>
                                    <a:pt x="926" y="2232"/>
                                  </a:lnTo>
                                  <a:lnTo>
                                    <a:pt x="1019" y="2217"/>
                                  </a:lnTo>
                                  <a:lnTo>
                                    <a:pt x="1104" y="2192"/>
                                  </a:lnTo>
                                  <a:lnTo>
                                    <a:pt x="1190" y="2167"/>
                                  </a:lnTo>
                                  <a:lnTo>
                                    <a:pt x="1272" y="2146"/>
                                  </a:lnTo>
                                  <a:lnTo>
                                    <a:pt x="1362" y="2139"/>
                                  </a:lnTo>
                                  <a:lnTo>
                                    <a:pt x="1362" y="2139"/>
                                  </a:lnTo>
                                  <a:lnTo>
                                    <a:pt x="1365" y="2139"/>
                                  </a:lnTo>
                                  <a:lnTo>
                                    <a:pt x="1305" y="2175"/>
                                  </a:lnTo>
                                  <a:lnTo>
                                    <a:pt x="1247" y="2210"/>
                                  </a:lnTo>
                                  <a:lnTo>
                                    <a:pt x="1204" y="2246"/>
                                  </a:lnTo>
                                  <a:lnTo>
                                    <a:pt x="1169" y="2278"/>
                                  </a:lnTo>
                                  <a:lnTo>
                                    <a:pt x="1144" y="2307"/>
                                  </a:lnTo>
                                  <a:lnTo>
                                    <a:pt x="1126" y="2325"/>
                                  </a:lnTo>
                                  <a:lnTo>
                                    <a:pt x="1122" y="2328"/>
                                  </a:lnTo>
                                  <a:lnTo>
                                    <a:pt x="1194" y="2339"/>
                                  </a:lnTo>
                                  <a:lnTo>
                                    <a:pt x="1197" y="2332"/>
                                  </a:lnTo>
                                  <a:lnTo>
                                    <a:pt x="1212" y="2307"/>
                                  </a:lnTo>
                                  <a:lnTo>
                                    <a:pt x="1237" y="2275"/>
                                  </a:lnTo>
                                  <a:lnTo>
                                    <a:pt x="1272" y="2239"/>
                                  </a:lnTo>
                                  <a:lnTo>
                                    <a:pt x="1315" y="2203"/>
                                  </a:lnTo>
                                  <a:lnTo>
                                    <a:pt x="1372" y="2171"/>
                                  </a:lnTo>
                                  <a:lnTo>
                                    <a:pt x="1440" y="2149"/>
                                  </a:lnTo>
                                  <a:lnTo>
                                    <a:pt x="1508" y="2171"/>
                                  </a:lnTo>
                                  <a:lnTo>
                                    <a:pt x="1565" y="2203"/>
                                  </a:lnTo>
                                  <a:lnTo>
                                    <a:pt x="1612" y="2239"/>
                                  </a:lnTo>
                                  <a:lnTo>
                                    <a:pt x="1648" y="2275"/>
                                  </a:lnTo>
                                  <a:lnTo>
                                    <a:pt x="1673" y="2307"/>
                                  </a:lnTo>
                                  <a:lnTo>
                                    <a:pt x="1687" y="2332"/>
                                  </a:lnTo>
                                  <a:lnTo>
                                    <a:pt x="1691" y="2339"/>
                                  </a:lnTo>
                                  <a:lnTo>
                                    <a:pt x="1762" y="2328"/>
                                  </a:lnTo>
                                  <a:lnTo>
                                    <a:pt x="1755" y="2325"/>
                                  </a:lnTo>
                                  <a:lnTo>
                                    <a:pt x="1741" y="2307"/>
                                  </a:lnTo>
                                  <a:lnTo>
                                    <a:pt x="1716" y="2278"/>
                                  </a:lnTo>
                                  <a:lnTo>
                                    <a:pt x="1680" y="2246"/>
                                  </a:lnTo>
                                  <a:lnTo>
                                    <a:pt x="1633" y="2210"/>
                                  </a:lnTo>
                                  <a:lnTo>
                                    <a:pt x="1580" y="2175"/>
                                  </a:lnTo>
                                  <a:lnTo>
                                    <a:pt x="1515" y="2139"/>
                                  </a:lnTo>
                                  <a:lnTo>
                                    <a:pt x="1519" y="2139"/>
                                  </a:lnTo>
                                  <a:lnTo>
                                    <a:pt x="1523" y="2139"/>
                                  </a:lnTo>
                                  <a:lnTo>
                                    <a:pt x="1608" y="2146"/>
                                  </a:lnTo>
                                  <a:lnTo>
                                    <a:pt x="1694" y="2167"/>
                                  </a:lnTo>
                                  <a:lnTo>
                                    <a:pt x="1776" y="2192"/>
                                  </a:lnTo>
                                  <a:lnTo>
                                    <a:pt x="1866" y="2217"/>
                                  </a:lnTo>
                                  <a:lnTo>
                                    <a:pt x="1955" y="2232"/>
                                  </a:lnTo>
                                  <a:lnTo>
                                    <a:pt x="2062" y="2239"/>
                                  </a:lnTo>
                                  <a:lnTo>
                                    <a:pt x="2159" y="2232"/>
                                  </a:lnTo>
                                  <a:lnTo>
                                    <a:pt x="2241" y="2207"/>
                                  </a:lnTo>
                                  <a:lnTo>
                                    <a:pt x="2320" y="2171"/>
                                  </a:lnTo>
                                  <a:lnTo>
                                    <a:pt x="2387" y="2117"/>
                                  </a:lnTo>
                                  <a:lnTo>
                                    <a:pt x="2316" y="2142"/>
                                  </a:lnTo>
                                  <a:lnTo>
                                    <a:pt x="2237" y="2149"/>
                                  </a:lnTo>
                                  <a:lnTo>
                                    <a:pt x="2159" y="2146"/>
                                  </a:lnTo>
                                  <a:lnTo>
                                    <a:pt x="2073" y="2128"/>
                                  </a:lnTo>
                                  <a:lnTo>
                                    <a:pt x="1980" y="2103"/>
                                  </a:lnTo>
                                  <a:close/>
                                  <a:moveTo>
                                    <a:pt x="368" y="834"/>
                                  </a:moveTo>
                                  <a:lnTo>
                                    <a:pt x="343" y="869"/>
                                  </a:lnTo>
                                  <a:lnTo>
                                    <a:pt x="322" y="905"/>
                                  </a:lnTo>
                                  <a:lnTo>
                                    <a:pt x="297" y="937"/>
                                  </a:lnTo>
                                  <a:lnTo>
                                    <a:pt x="272" y="969"/>
                                  </a:lnTo>
                                  <a:lnTo>
                                    <a:pt x="254" y="1005"/>
                                  </a:lnTo>
                                  <a:lnTo>
                                    <a:pt x="236" y="1048"/>
                                  </a:lnTo>
                                  <a:lnTo>
                                    <a:pt x="222" y="1098"/>
                                  </a:lnTo>
                                  <a:lnTo>
                                    <a:pt x="214" y="1159"/>
                                  </a:lnTo>
                                  <a:lnTo>
                                    <a:pt x="214" y="1238"/>
                                  </a:lnTo>
                                  <a:lnTo>
                                    <a:pt x="186" y="1148"/>
                                  </a:lnTo>
                                  <a:lnTo>
                                    <a:pt x="154" y="1073"/>
                                  </a:lnTo>
                                  <a:lnTo>
                                    <a:pt x="122" y="1009"/>
                                  </a:lnTo>
                                  <a:lnTo>
                                    <a:pt x="86" y="952"/>
                                  </a:lnTo>
                                  <a:lnTo>
                                    <a:pt x="61" y="898"/>
                                  </a:lnTo>
                                  <a:lnTo>
                                    <a:pt x="39" y="841"/>
                                  </a:lnTo>
                                  <a:lnTo>
                                    <a:pt x="32" y="784"/>
                                  </a:lnTo>
                                  <a:lnTo>
                                    <a:pt x="18" y="873"/>
                                  </a:lnTo>
                                  <a:lnTo>
                                    <a:pt x="14" y="948"/>
                                  </a:lnTo>
                                  <a:lnTo>
                                    <a:pt x="21" y="1012"/>
                                  </a:lnTo>
                                  <a:lnTo>
                                    <a:pt x="36" y="1066"/>
                                  </a:lnTo>
                                  <a:lnTo>
                                    <a:pt x="57" y="1112"/>
                                  </a:lnTo>
                                  <a:lnTo>
                                    <a:pt x="82" y="1155"/>
                                  </a:lnTo>
                                  <a:lnTo>
                                    <a:pt x="111" y="1191"/>
                                  </a:lnTo>
                                  <a:lnTo>
                                    <a:pt x="143" y="1227"/>
                                  </a:lnTo>
                                  <a:lnTo>
                                    <a:pt x="172" y="1259"/>
                                  </a:lnTo>
                                  <a:lnTo>
                                    <a:pt x="200" y="1291"/>
                                  </a:lnTo>
                                  <a:lnTo>
                                    <a:pt x="225" y="1323"/>
                                  </a:lnTo>
                                  <a:lnTo>
                                    <a:pt x="243" y="1363"/>
                                  </a:lnTo>
                                  <a:lnTo>
                                    <a:pt x="247" y="1291"/>
                                  </a:lnTo>
                                  <a:lnTo>
                                    <a:pt x="257" y="1234"/>
                                  </a:lnTo>
                                  <a:lnTo>
                                    <a:pt x="275" y="1180"/>
                                  </a:lnTo>
                                  <a:lnTo>
                                    <a:pt x="297" y="1134"/>
                                  </a:lnTo>
                                  <a:lnTo>
                                    <a:pt x="318" y="1084"/>
                                  </a:lnTo>
                                  <a:lnTo>
                                    <a:pt x="340" y="1034"/>
                                  </a:lnTo>
                                  <a:lnTo>
                                    <a:pt x="354" y="977"/>
                                  </a:lnTo>
                                  <a:lnTo>
                                    <a:pt x="365" y="912"/>
                                  </a:lnTo>
                                  <a:lnTo>
                                    <a:pt x="368" y="834"/>
                                  </a:lnTo>
                                  <a:close/>
                                  <a:moveTo>
                                    <a:pt x="457" y="540"/>
                                  </a:moveTo>
                                  <a:lnTo>
                                    <a:pt x="443" y="558"/>
                                  </a:lnTo>
                                  <a:lnTo>
                                    <a:pt x="429" y="573"/>
                                  </a:lnTo>
                                  <a:lnTo>
                                    <a:pt x="411" y="590"/>
                                  </a:lnTo>
                                  <a:lnTo>
                                    <a:pt x="390" y="608"/>
                                  </a:lnTo>
                                  <a:lnTo>
                                    <a:pt x="357" y="637"/>
                                  </a:lnTo>
                                  <a:lnTo>
                                    <a:pt x="311" y="680"/>
                                  </a:lnTo>
                                  <a:lnTo>
                                    <a:pt x="272" y="726"/>
                                  </a:lnTo>
                                  <a:lnTo>
                                    <a:pt x="236" y="784"/>
                                  </a:lnTo>
                                  <a:lnTo>
                                    <a:pt x="207" y="848"/>
                                  </a:lnTo>
                                  <a:lnTo>
                                    <a:pt x="186" y="919"/>
                                  </a:lnTo>
                                  <a:lnTo>
                                    <a:pt x="182" y="855"/>
                                  </a:lnTo>
                                  <a:lnTo>
                                    <a:pt x="175" y="787"/>
                                  </a:lnTo>
                                  <a:lnTo>
                                    <a:pt x="161" y="716"/>
                                  </a:lnTo>
                                  <a:lnTo>
                                    <a:pt x="150" y="644"/>
                                  </a:lnTo>
                                  <a:lnTo>
                                    <a:pt x="143" y="573"/>
                                  </a:lnTo>
                                  <a:lnTo>
                                    <a:pt x="147" y="501"/>
                                  </a:lnTo>
                                  <a:lnTo>
                                    <a:pt x="164" y="437"/>
                                  </a:lnTo>
                                  <a:lnTo>
                                    <a:pt x="114" y="519"/>
                                  </a:lnTo>
                                  <a:lnTo>
                                    <a:pt x="86" y="594"/>
                                  </a:lnTo>
                                  <a:lnTo>
                                    <a:pt x="71" y="666"/>
                                  </a:lnTo>
                                  <a:lnTo>
                                    <a:pt x="71" y="730"/>
                                  </a:lnTo>
                                  <a:lnTo>
                                    <a:pt x="82" y="787"/>
                                  </a:lnTo>
                                  <a:lnTo>
                                    <a:pt x="96" y="841"/>
                                  </a:lnTo>
                                  <a:lnTo>
                                    <a:pt x="118" y="891"/>
                                  </a:lnTo>
                                  <a:lnTo>
                                    <a:pt x="143" y="937"/>
                                  </a:lnTo>
                                  <a:lnTo>
                                    <a:pt x="161" y="977"/>
                                  </a:lnTo>
                                  <a:lnTo>
                                    <a:pt x="179" y="1012"/>
                                  </a:lnTo>
                                  <a:lnTo>
                                    <a:pt x="186" y="1045"/>
                                  </a:lnTo>
                                  <a:lnTo>
                                    <a:pt x="207" y="980"/>
                                  </a:lnTo>
                                  <a:lnTo>
                                    <a:pt x="232" y="927"/>
                                  </a:lnTo>
                                  <a:lnTo>
                                    <a:pt x="261" y="884"/>
                                  </a:lnTo>
                                  <a:lnTo>
                                    <a:pt x="293" y="841"/>
                                  </a:lnTo>
                                  <a:lnTo>
                                    <a:pt x="325" y="798"/>
                                  </a:lnTo>
                                  <a:lnTo>
                                    <a:pt x="361" y="751"/>
                                  </a:lnTo>
                                  <a:lnTo>
                                    <a:pt x="393" y="694"/>
                                  </a:lnTo>
                                  <a:lnTo>
                                    <a:pt x="425" y="626"/>
                                  </a:lnTo>
                                  <a:lnTo>
                                    <a:pt x="457" y="540"/>
                                  </a:lnTo>
                                  <a:close/>
                                  <a:moveTo>
                                    <a:pt x="2698" y="919"/>
                                  </a:moveTo>
                                  <a:lnTo>
                                    <a:pt x="2677" y="848"/>
                                  </a:lnTo>
                                  <a:lnTo>
                                    <a:pt x="2648" y="784"/>
                                  </a:lnTo>
                                  <a:lnTo>
                                    <a:pt x="2613" y="726"/>
                                  </a:lnTo>
                                  <a:lnTo>
                                    <a:pt x="2570" y="680"/>
                                  </a:lnTo>
                                  <a:lnTo>
                                    <a:pt x="2523" y="637"/>
                                  </a:lnTo>
                                  <a:lnTo>
                                    <a:pt x="2491" y="608"/>
                                  </a:lnTo>
                                  <a:lnTo>
                                    <a:pt x="2470" y="590"/>
                                  </a:lnTo>
                                  <a:lnTo>
                                    <a:pt x="2452" y="573"/>
                                  </a:lnTo>
                                  <a:lnTo>
                                    <a:pt x="2437" y="558"/>
                                  </a:lnTo>
                                  <a:lnTo>
                                    <a:pt x="2427" y="540"/>
                                  </a:lnTo>
                                  <a:lnTo>
                                    <a:pt x="2455" y="626"/>
                                  </a:lnTo>
                                  <a:lnTo>
                                    <a:pt x="2488" y="694"/>
                                  </a:lnTo>
                                  <a:lnTo>
                                    <a:pt x="2523" y="751"/>
                                  </a:lnTo>
                                  <a:lnTo>
                                    <a:pt x="2555" y="798"/>
                                  </a:lnTo>
                                  <a:lnTo>
                                    <a:pt x="2591" y="841"/>
                                  </a:lnTo>
                                  <a:lnTo>
                                    <a:pt x="2620" y="884"/>
                                  </a:lnTo>
                                  <a:lnTo>
                                    <a:pt x="2652" y="927"/>
                                  </a:lnTo>
                                  <a:lnTo>
                                    <a:pt x="2677" y="980"/>
                                  </a:lnTo>
                                  <a:lnTo>
                                    <a:pt x="2698" y="1045"/>
                                  </a:lnTo>
                                  <a:lnTo>
                                    <a:pt x="2706" y="1012"/>
                                  </a:lnTo>
                                  <a:lnTo>
                                    <a:pt x="2720" y="977"/>
                                  </a:lnTo>
                                  <a:lnTo>
                                    <a:pt x="2741" y="937"/>
                                  </a:lnTo>
                                  <a:lnTo>
                                    <a:pt x="2763" y="891"/>
                                  </a:lnTo>
                                  <a:lnTo>
                                    <a:pt x="2784" y="841"/>
                                  </a:lnTo>
                                  <a:lnTo>
                                    <a:pt x="2802" y="787"/>
                                  </a:lnTo>
                                  <a:lnTo>
                                    <a:pt x="2813" y="730"/>
                                  </a:lnTo>
                                  <a:lnTo>
                                    <a:pt x="2813" y="666"/>
                                  </a:lnTo>
                                  <a:lnTo>
                                    <a:pt x="2798" y="594"/>
                                  </a:lnTo>
                                  <a:lnTo>
                                    <a:pt x="2770" y="519"/>
                                  </a:lnTo>
                                  <a:lnTo>
                                    <a:pt x="2720" y="437"/>
                                  </a:lnTo>
                                  <a:lnTo>
                                    <a:pt x="2734" y="501"/>
                                  </a:lnTo>
                                  <a:lnTo>
                                    <a:pt x="2738" y="573"/>
                                  </a:lnTo>
                                  <a:lnTo>
                                    <a:pt x="2731" y="644"/>
                                  </a:lnTo>
                                  <a:lnTo>
                                    <a:pt x="2720" y="716"/>
                                  </a:lnTo>
                                  <a:lnTo>
                                    <a:pt x="2709" y="787"/>
                                  </a:lnTo>
                                  <a:lnTo>
                                    <a:pt x="2698" y="855"/>
                                  </a:lnTo>
                                  <a:lnTo>
                                    <a:pt x="2698" y="919"/>
                                  </a:lnTo>
                                  <a:close/>
                                  <a:moveTo>
                                    <a:pt x="2884" y="1120"/>
                                  </a:moveTo>
                                  <a:lnTo>
                                    <a:pt x="2856" y="1177"/>
                                  </a:lnTo>
                                  <a:lnTo>
                                    <a:pt x="2816" y="1227"/>
                                  </a:lnTo>
                                  <a:lnTo>
                                    <a:pt x="2770" y="1281"/>
                                  </a:lnTo>
                                  <a:lnTo>
                                    <a:pt x="2720" y="1334"/>
                                  </a:lnTo>
                                  <a:lnTo>
                                    <a:pt x="2666" y="1395"/>
                                  </a:lnTo>
                                  <a:lnTo>
                                    <a:pt x="2613" y="1463"/>
                                  </a:lnTo>
                                  <a:lnTo>
                                    <a:pt x="2566" y="1545"/>
                                  </a:lnTo>
                                  <a:lnTo>
                                    <a:pt x="2580" y="1470"/>
                                  </a:lnTo>
                                  <a:lnTo>
                                    <a:pt x="2584" y="1406"/>
                                  </a:lnTo>
                                  <a:lnTo>
                                    <a:pt x="2584" y="1352"/>
                                  </a:lnTo>
                                  <a:lnTo>
                                    <a:pt x="2577" y="1302"/>
                                  </a:lnTo>
                                  <a:lnTo>
                                    <a:pt x="2566" y="1259"/>
                                  </a:lnTo>
                                  <a:lnTo>
                                    <a:pt x="2555" y="1220"/>
                                  </a:lnTo>
                                  <a:lnTo>
                                    <a:pt x="2541" y="1184"/>
                                  </a:lnTo>
                                  <a:lnTo>
                                    <a:pt x="2530" y="1145"/>
                                  </a:lnTo>
                                  <a:lnTo>
                                    <a:pt x="2527" y="1102"/>
                                  </a:lnTo>
                                  <a:lnTo>
                                    <a:pt x="2502" y="1173"/>
                                  </a:lnTo>
                                  <a:lnTo>
                                    <a:pt x="2495" y="1241"/>
                                  </a:lnTo>
                                  <a:lnTo>
                                    <a:pt x="2491" y="1298"/>
                                  </a:lnTo>
                                  <a:lnTo>
                                    <a:pt x="2495" y="1356"/>
                                  </a:lnTo>
                                  <a:lnTo>
                                    <a:pt x="2502" y="1409"/>
                                  </a:lnTo>
                                  <a:lnTo>
                                    <a:pt x="2509" y="1466"/>
                                  </a:lnTo>
                                  <a:lnTo>
                                    <a:pt x="2509" y="1527"/>
                                  </a:lnTo>
                                  <a:lnTo>
                                    <a:pt x="2505" y="1595"/>
                                  </a:lnTo>
                                  <a:lnTo>
                                    <a:pt x="2488" y="1670"/>
                                  </a:lnTo>
                                  <a:lnTo>
                                    <a:pt x="2513" y="1645"/>
                                  </a:lnTo>
                                  <a:lnTo>
                                    <a:pt x="2545" y="1620"/>
                                  </a:lnTo>
                                  <a:lnTo>
                                    <a:pt x="2584" y="1595"/>
                                  </a:lnTo>
                                  <a:lnTo>
                                    <a:pt x="2623" y="1567"/>
                                  </a:lnTo>
                                  <a:lnTo>
                                    <a:pt x="2670" y="1534"/>
                                  </a:lnTo>
                                  <a:lnTo>
                                    <a:pt x="2713" y="1499"/>
                                  </a:lnTo>
                                  <a:lnTo>
                                    <a:pt x="2756" y="1459"/>
                                  </a:lnTo>
                                  <a:lnTo>
                                    <a:pt x="2795" y="1409"/>
                                  </a:lnTo>
                                  <a:lnTo>
                                    <a:pt x="2831" y="1352"/>
                                  </a:lnTo>
                                  <a:lnTo>
                                    <a:pt x="2859" y="1288"/>
                                  </a:lnTo>
                                  <a:lnTo>
                                    <a:pt x="2877" y="1209"/>
                                  </a:lnTo>
                                  <a:lnTo>
                                    <a:pt x="2884" y="1120"/>
                                  </a:lnTo>
                                  <a:close/>
                                  <a:moveTo>
                                    <a:pt x="2516" y="834"/>
                                  </a:moveTo>
                                  <a:lnTo>
                                    <a:pt x="2516" y="912"/>
                                  </a:lnTo>
                                  <a:lnTo>
                                    <a:pt x="2527" y="977"/>
                                  </a:lnTo>
                                  <a:lnTo>
                                    <a:pt x="2545" y="1034"/>
                                  </a:lnTo>
                                  <a:lnTo>
                                    <a:pt x="2566" y="1084"/>
                                  </a:lnTo>
                                  <a:lnTo>
                                    <a:pt x="2588" y="1134"/>
                                  </a:lnTo>
                                  <a:lnTo>
                                    <a:pt x="2609" y="1180"/>
                                  </a:lnTo>
                                  <a:lnTo>
                                    <a:pt x="2627" y="1234"/>
                                  </a:lnTo>
                                  <a:lnTo>
                                    <a:pt x="2638" y="1291"/>
                                  </a:lnTo>
                                  <a:lnTo>
                                    <a:pt x="2638" y="1363"/>
                                  </a:lnTo>
                                  <a:lnTo>
                                    <a:pt x="2655" y="1323"/>
                                  </a:lnTo>
                                  <a:lnTo>
                                    <a:pt x="2681" y="1291"/>
                                  </a:lnTo>
                                  <a:lnTo>
                                    <a:pt x="2709" y="1259"/>
                                  </a:lnTo>
                                  <a:lnTo>
                                    <a:pt x="2741" y="1227"/>
                                  </a:lnTo>
                                  <a:lnTo>
                                    <a:pt x="2770" y="1191"/>
                                  </a:lnTo>
                                  <a:lnTo>
                                    <a:pt x="2798" y="1155"/>
                                  </a:lnTo>
                                  <a:lnTo>
                                    <a:pt x="2827" y="1112"/>
                                  </a:lnTo>
                                  <a:lnTo>
                                    <a:pt x="2848" y="1066"/>
                                  </a:lnTo>
                                  <a:lnTo>
                                    <a:pt x="2863" y="1012"/>
                                  </a:lnTo>
                                  <a:lnTo>
                                    <a:pt x="2870" y="948"/>
                                  </a:lnTo>
                                  <a:lnTo>
                                    <a:pt x="2866" y="873"/>
                                  </a:lnTo>
                                  <a:lnTo>
                                    <a:pt x="2848" y="784"/>
                                  </a:lnTo>
                                  <a:lnTo>
                                    <a:pt x="2841" y="841"/>
                                  </a:lnTo>
                                  <a:lnTo>
                                    <a:pt x="2823" y="898"/>
                                  </a:lnTo>
                                  <a:lnTo>
                                    <a:pt x="2795" y="952"/>
                                  </a:lnTo>
                                  <a:lnTo>
                                    <a:pt x="2763" y="1009"/>
                                  </a:lnTo>
                                  <a:lnTo>
                                    <a:pt x="2727" y="1073"/>
                                  </a:lnTo>
                                  <a:lnTo>
                                    <a:pt x="2695" y="1148"/>
                                  </a:lnTo>
                                  <a:lnTo>
                                    <a:pt x="2670" y="1238"/>
                                  </a:lnTo>
                                  <a:lnTo>
                                    <a:pt x="2670" y="1159"/>
                                  </a:lnTo>
                                  <a:lnTo>
                                    <a:pt x="2663" y="1098"/>
                                  </a:lnTo>
                                  <a:lnTo>
                                    <a:pt x="2648" y="1048"/>
                                  </a:lnTo>
                                  <a:lnTo>
                                    <a:pt x="2630" y="1005"/>
                                  </a:lnTo>
                                  <a:lnTo>
                                    <a:pt x="2609" y="969"/>
                                  </a:lnTo>
                                  <a:lnTo>
                                    <a:pt x="2588" y="937"/>
                                  </a:lnTo>
                                  <a:lnTo>
                                    <a:pt x="2563" y="905"/>
                                  </a:lnTo>
                                  <a:lnTo>
                                    <a:pt x="2538" y="869"/>
                                  </a:lnTo>
                                  <a:lnTo>
                                    <a:pt x="2516" y="834"/>
                                  </a:lnTo>
                                  <a:close/>
                                  <a:moveTo>
                                    <a:pt x="536" y="258"/>
                                  </a:moveTo>
                                  <a:lnTo>
                                    <a:pt x="568" y="219"/>
                                  </a:lnTo>
                                  <a:lnTo>
                                    <a:pt x="593" y="172"/>
                                  </a:lnTo>
                                  <a:lnTo>
                                    <a:pt x="622" y="126"/>
                                  </a:lnTo>
                                  <a:lnTo>
                                    <a:pt x="654" y="79"/>
                                  </a:lnTo>
                                  <a:lnTo>
                                    <a:pt x="697" y="36"/>
                                  </a:lnTo>
                                  <a:lnTo>
                                    <a:pt x="611" y="68"/>
                                  </a:lnTo>
                                  <a:lnTo>
                                    <a:pt x="533" y="115"/>
                                  </a:lnTo>
                                  <a:lnTo>
                                    <a:pt x="461" y="176"/>
                                  </a:lnTo>
                                  <a:lnTo>
                                    <a:pt x="404" y="251"/>
                                  </a:lnTo>
                                  <a:lnTo>
                                    <a:pt x="357" y="337"/>
                                  </a:lnTo>
                                  <a:lnTo>
                                    <a:pt x="329" y="430"/>
                                  </a:lnTo>
                                  <a:lnTo>
                                    <a:pt x="379" y="387"/>
                                  </a:lnTo>
                                  <a:lnTo>
                                    <a:pt x="436" y="344"/>
                                  </a:lnTo>
                                  <a:lnTo>
                                    <a:pt x="490" y="304"/>
                                  </a:lnTo>
                                  <a:lnTo>
                                    <a:pt x="536" y="258"/>
                                  </a:lnTo>
                                  <a:close/>
                                  <a:moveTo>
                                    <a:pt x="2295" y="290"/>
                                  </a:moveTo>
                                  <a:lnTo>
                                    <a:pt x="2320" y="358"/>
                                  </a:lnTo>
                                  <a:lnTo>
                                    <a:pt x="2352" y="408"/>
                                  </a:lnTo>
                                  <a:lnTo>
                                    <a:pt x="2387" y="451"/>
                                  </a:lnTo>
                                  <a:lnTo>
                                    <a:pt x="2427" y="487"/>
                                  </a:lnTo>
                                  <a:lnTo>
                                    <a:pt x="2466" y="515"/>
                                  </a:lnTo>
                                  <a:lnTo>
                                    <a:pt x="2509" y="548"/>
                                  </a:lnTo>
                                  <a:lnTo>
                                    <a:pt x="2552" y="583"/>
                                  </a:lnTo>
                                  <a:lnTo>
                                    <a:pt x="2595" y="626"/>
                                  </a:lnTo>
                                  <a:lnTo>
                                    <a:pt x="2638" y="683"/>
                                  </a:lnTo>
                                  <a:lnTo>
                                    <a:pt x="2677" y="755"/>
                                  </a:lnTo>
                                  <a:lnTo>
                                    <a:pt x="2673" y="723"/>
                                  </a:lnTo>
                                  <a:lnTo>
                                    <a:pt x="2677" y="680"/>
                                  </a:lnTo>
                                  <a:lnTo>
                                    <a:pt x="2684" y="630"/>
                                  </a:lnTo>
                                  <a:lnTo>
                                    <a:pt x="2688" y="573"/>
                                  </a:lnTo>
                                  <a:lnTo>
                                    <a:pt x="2684" y="512"/>
                                  </a:lnTo>
                                  <a:lnTo>
                                    <a:pt x="2677" y="447"/>
                                  </a:lnTo>
                                  <a:lnTo>
                                    <a:pt x="2663" y="383"/>
                                  </a:lnTo>
                                  <a:lnTo>
                                    <a:pt x="2630" y="319"/>
                                  </a:lnTo>
                                  <a:lnTo>
                                    <a:pt x="2588" y="258"/>
                                  </a:lnTo>
                                  <a:lnTo>
                                    <a:pt x="2527" y="201"/>
                                  </a:lnTo>
                                  <a:lnTo>
                                    <a:pt x="2555" y="247"/>
                                  </a:lnTo>
                                  <a:lnTo>
                                    <a:pt x="2573" y="304"/>
                                  </a:lnTo>
                                  <a:lnTo>
                                    <a:pt x="2584" y="362"/>
                                  </a:lnTo>
                                  <a:lnTo>
                                    <a:pt x="2595" y="426"/>
                                  </a:lnTo>
                                  <a:lnTo>
                                    <a:pt x="2602" y="487"/>
                                  </a:lnTo>
                                  <a:lnTo>
                                    <a:pt x="2613" y="544"/>
                                  </a:lnTo>
                                  <a:lnTo>
                                    <a:pt x="2630" y="601"/>
                                  </a:lnTo>
                                  <a:lnTo>
                                    <a:pt x="2591" y="533"/>
                                  </a:lnTo>
                                  <a:lnTo>
                                    <a:pt x="2545" y="480"/>
                                  </a:lnTo>
                                  <a:lnTo>
                                    <a:pt x="2495" y="433"/>
                                  </a:lnTo>
                                  <a:lnTo>
                                    <a:pt x="2441" y="397"/>
                                  </a:lnTo>
                                  <a:lnTo>
                                    <a:pt x="2395" y="369"/>
                                  </a:lnTo>
                                  <a:lnTo>
                                    <a:pt x="2352" y="344"/>
                                  </a:lnTo>
                                  <a:lnTo>
                                    <a:pt x="2316" y="315"/>
                                  </a:lnTo>
                                  <a:lnTo>
                                    <a:pt x="2295" y="290"/>
                                  </a:lnTo>
                                  <a:close/>
                                  <a:moveTo>
                                    <a:pt x="1673" y="433"/>
                                  </a:moveTo>
                                  <a:lnTo>
                                    <a:pt x="1601" y="408"/>
                                  </a:lnTo>
                                  <a:lnTo>
                                    <a:pt x="1526" y="394"/>
                                  </a:lnTo>
                                  <a:lnTo>
                                    <a:pt x="1526" y="412"/>
                                  </a:lnTo>
                                  <a:lnTo>
                                    <a:pt x="1526" y="426"/>
                                  </a:lnTo>
                                  <a:lnTo>
                                    <a:pt x="1594" y="440"/>
                                  </a:lnTo>
                                  <a:lnTo>
                                    <a:pt x="1658" y="465"/>
                                  </a:lnTo>
                                  <a:lnTo>
                                    <a:pt x="1669" y="451"/>
                                  </a:lnTo>
                                  <a:lnTo>
                                    <a:pt x="1673" y="433"/>
                                  </a:lnTo>
                                  <a:close/>
                                  <a:moveTo>
                                    <a:pt x="1633" y="118"/>
                                  </a:moveTo>
                                  <a:lnTo>
                                    <a:pt x="1644" y="111"/>
                                  </a:lnTo>
                                  <a:lnTo>
                                    <a:pt x="1626" y="104"/>
                                  </a:lnTo>
                                  <a:lnTo>
                                    <a:pt x="1576" y="101"/>
                                  </a:lnTo>
                                  <a:lnTo>
                                    <a:pt x="1565" y="111"/>
                                  </a:lnTo>
                                  <a:lnTo>
                                    <a:pt x="1537" y="108"/>
                                  </a:lnTo>
                                  <a:lnTo>
                                    <a:pt x="1537" y="115"/>
                                  </a:lnTo>
                                  <a:lnTo>
                                    <a:pt x="1562" y="118"/>
                                  </a:lnTo>
                                  <a:lnTo>
                                    <a:pt x="1587" y="122"/>
                                  </a:lnTo>
                                  <a:lnTo>
                                    <a:pt x="1608" y="118"/>
                                  </a:lnTo>
                                  <a:lnTo>
                                    <a:pt x="1633" y="118"/>
                                  </a:lnTo>
                                  <a:close/>
                                  <a:moveTo>
                                    <a:pt x="1540" y="1173"/>
                                  </a:moveTo>
                                  <a:lnTo>
                                    <a:pt x="1540" y="1166"/>
                                  </a:lnTo>
                                  <a:lnTo>
                                    <a:pt x="1533" y="1163"/>
                                  </a:lnTo>
                                  <a:lnTo>
                                    <a:pt x="1526" y="1155"/>
                                  </a:lnTo>
                                  <a:lnTo>
                                    <a:pt x="1512" y="1148"/>
                                  </a:lnTo>
                                  <a:lnTo>
                                    <a:pt x="1512" y="1148"/>
                                  </a:lnTo>
                                  <a:lnTo>
                                    <a:pt x="1512" y="1155"/>
                                  </a:lnTo>
                                  <a:lnTo>
                                    <a:pt x="1512" y="1166"/>
                                  </a:lnTo>
                                  <a:lnTo>
                                    <a:pt x="1508" y="1180"/>
                                  </a:lnTo>
                                  <a:lnTo>
                                    <a:pt x="1508" y="1195"/>
                                  </a:lnTo>
                                  <a:lnTo>
                                    <a:pt x="1508" y="1205"/>
                                  </a:lnTo>
                                  <a:lnTo>
                                    <a:pt x="1523" y="1198"/>
                                  </a:lnTo>
                                  <a:lnTo>
                                    <a:pt x="1533" y="1191"/>
                                  </a:lnTo>
                                  <a:lnTo>
                                    <a:pt x="1540" y="1184"/>
                                  </a:lnTo>
                                  <a:lnTo>
                                    <a:pt x="1540" y="1173"/>
                                  </a:lnTo>
                                  <a:close/>
                                  <a:moveTo>
                                    <a:pt x="976" y="551"/>
                                  </a:moveTo>
                                  <a:lnTo>
                                    <a:pt x="976" y="544"/>
                                  </a:lnTo>
                                  <a:lnTo>
                                    <a:pt x="979" y="533"/>
                                  </a:lnTo>
                                  <a:lnTo>
                                    <a:pt x="969" y="537"/>
                                  </a:lnTo>
                                  <a:lnTo>
                                    <a:pt x="958" y="537"/>
                                  </a:lnTo>
                                  <a:lnTo>
                                    <a:pt x="976" y="551"/>
                                  </a:lnTo>
                                  <a:close/>
                                  <a:moveTo>
                                    <a:pt x="747" y="326"/>
                                  </a:moveTo>
                                  <a:lnTo>
                                    <a:pt x="861" y="440"/>
                                  </a:lnTo>
                                  <a:lnTo>
                                    <a:pt x="790" y="530"/>
                                  </a:lnTo>
                                  <a:lnTo>
                                    <a:pt x="726" y="633"/>
                                  </a:lnTo>
                                  <a:lnTo>
                                    <a:pt x="683" y="741"/>
                                  </a:lnTo>
                                  <a:lnTo>
                                    <a:pt x="654" y="859"/>
                                  </a:lnTo>
                                  <a:lnTo>
                                    <a:pt x="640" y="984"/>
                                  </a:lnTo>
                                  <a:lnTo>
                                    <a:pt x="479" y="984"/>
                                  </a:lnTo>
                                  <a:lnTo>
                                    <a:pt x="486" y="859"/>
                                  </a:lnTo>
                                  <a:lnTo>
                                    <a:pt x="511" y="737"/>
                                  </a:lnTo>
                                  <a:lnTo>
                                    <a:pt x="550" y="623"/>
                                  </a:lnTo>
                                  <a:lnTo>
                                    <a:pt x="604" y="515"/>
                                  </a:lnTo>
                                  <a:lnTo>
                                    <a:pt x="668" y="415"/>
                                  </a:lnTo>
                                  <a:lnTo>
                                    <a:pt x="747" y="326"/>
                                  </a:lnTo>
                                  <a:close/>
                                  <a:moveTo>
                                    <a:pt x="675" y="1227"/>
                                  </a:moveTo>
                                  <a:lnTo>
                                    <a:pt x="668" y="1227"/>
                                  </a:lnTo>
                                  <a:lnTo>
                                    <a:pt x="658" y="1216"/>
                                  </a:lnTo>
                                  <a:lnTo>
                                    <a:pt x="611" y="1213"/>
                                  </a:lnTo>
                                  <a:lnTo>
                                    <a:pt x="625" y="1230"/>
                                  </a:lnTo>
                                  <a:lnTo>
                                    <a:pt x="583" y="1223"/>
                                  </a:lnTo>
                                  <a:lnTo>
                                    <a:pt x="593" y="1213"/>
                                  </a:lnTo>
                                  <a:lnTo>
                                    <a:pt x="583" y="1202"/>
                                  </a:lnTo>
                                  <a:lnTo>
                                    <a:pt x="554" y="1216"/>
                                  </a:lnTo>
                                  <a:lnTo>
                                    <a:pt x="543" y="1238"/>
                                  </a:lnTo>
                                  <a:lnTo>
                                    <a:pt x="547" y="1284"/>
                                  </a:lnTo>
                                  <a:lnTo>
                                    <a:pt x="583" y="1366"/>
                                  </a:lnTo>
                                  <a:lnTo>
                                    <a:pt x="600" y="1395"/>
                                  </a:lnTo>
                                  <a:lnTo>
                                    <a:pt x="608" y="1399"/>
                                  </a:lnTo>
                                  <a:lnTo>
                                    <a:pt x="583" y="1348"/>
                                  </a:lnTo>
                                  <a:lnTo>
                                    <a:pt x="575" y="1320"/>
                                  </a:lnTo>
                                  <a:lnTo>
                                    <a:pt x="583" y="1316"/>
                                  </a:lnTo>
                                  <a:lnTo>
                                    <a:pt x="579" y="1302"/>
                                  </a:lnTo>
                                  <a:lnTo>
                                    <a:pt x="593" y="1302"/>
                                  </a:lnTo>
                                  <a:lnTo>
                                    <a:pt x="618" y="1341"/>
                                  </a:lnTo>
                                  <a:lnTo>
                                    <a:pt x="625" y="1341"/>
                                  </a:lnTo>
                                  <a:lnTo>
                                    <a:pt x="625" y="1316"/>
                                  </a:lnTo>
                                  <a:lnTo>
                                    <a:pt x="636" y="1320"/>
                                  </a:lnTo>
                                  <a:lnTo>
                                    <a:pt x="636" y="1334"/>
                                  </a:lnTo>
                                  <a:lnTo>
                                    <a:pt x="661" y="1341"/>
                                  </a:lnTo>
                                  <a:lnTo>
                                    <a:pt x="672" y="1334"/>
                                  </a:lnTo>
                                  <a:lnTo>
                                    <a:pt x="675" y="1338"/>
                                  </a:lnTo>
                                  <a:lnTo>
                                    <a:pt x="675" y="1359"/>
                                  </a:lnTo>
                                  <a:lnTo>
                                    <a:pt x="690" y="1370"/>
                                  </a:lnTo>
                                  <a:lnTo>
                                    <a:pt x="701" y="1374"/>
                                  </a:lnTo>
                                  <a:lnTo>
                                    <a:pt x="733" y="1427"/>
                                  </a:lnTo>
                                  <a:lnTo>
                                    <a:pt x="751" y="1431"/>
                                  </a:lnTo>
                                  <a:lnTo>
                                    <a:pt x="758" y="1406"/>
                                  </a:lnTo>
                                  <a:lnTo>
                                    <a:pt x="808" y="1484"/>
                                  </a:lnTo>
                                  <a:lnTo>
                                    <a:pt x="868" y="1552"/>
                                  </a:lnTo>
                                  <a:lnTo>
                                    <a:pt x="754" y="1670"/>
                                  </a:lnTo>
                                  <a:lnTo>
                                    <a:pt x="675" y="1581"/>
                                  </a:lnTo>
                                  <a:lnTo>
                                    <a:pt x="611" y="1481"/>
                                  </a:lnTo>
                                  <a:lnTo>
                                    <a:pt x="554" y="1374"/>
                                  </a:lnTo>
                                  <a:lnTo>
                                    <a:pt x="515" y="1259"/>
                                  </a:lnTo>
                                  <a:lnTo>
                                    <a:pt x="490" y="1141"/>
                                  </a:lnTo>
                                  <a:lnTo>
                                    <a:pt x="479" y="1016"/>
                                  </a:lnTo>
                                  <a:lnTo>
                                    <a:pt x="643" y="1016"/>
                                  </a:lnTo>
                                  <a:lnTo>
                                    <a:pt x="650" y="1123"/>
                                  </a:lnTo>
                                  <a:lnTo>
                                    <a:pt x="675" y="1227"/>
                                  </a:lnTo>
                                  <a:close/>
                                  <a:moveTo>
                                    <a:pt x="836" y="1016"/>
                                  </a:moveTo>
                                  <a:lnTo>
                                    <a:pt x="840" y="1041"/>
                                  </a:lnTo>
                                  <a:lnTo>
                                    <a:pt x="843" y="1062"/>
                                  </a:lnTo>
                                  <a:lnTo>
                                    <a:pt x="822" y="1066"/>
                                  </a:lnTo>
                                  <a:lnTo>
                                    <a:pt x="818" y="1087"/>
                                  </a:lnTo>
                                  <a:lnTo>
                                    <a:pt x="776" y="1141"/>
                                  </a:lnTo>
                                  <a:lnTo>
                                    <a:pt x="776" y="1213"/>
                                  </a:lnTo>
                                  <a:lnTo>
                                    <a:pt x="733" y="1227"/>
                                  </a:lnTo>
                                  <a:lnTo>
                                    <a:pt x="711" y="1227"/>
                                  </a:lnTo>
                                  <a:lnTo>
                                    <a:pt x="686" y="1123"/>
                                  </a:lnTo>
                                  <a:lnTo>
                                    <a:pt x="675" y="1016"/>
                                  </a:lnTo>
                                  <a:lnTo>
                                    <a:pt x="836" y="1016"/>
                                  </a:lnTo>
                                  <a:close/>
                                  <a:moveTo>
                                    <a:pt x="876" y="1477"/>
                                  </a:moveTo>
                                  <a:lnTo>
                                    <a:pt x="911" y="1499"/>
                                  </a:lnTo>
                                  <a:lnTo>
                                    <a:pt x="919" y="1502"/>
                                  </a:lnTo>
                                  <a:lnTo>
                                    <a:pt x="894" y="1531"/>
                                  </a:lnTo>
                                  <a:lnTo>
                                    <a:pt x="876" y="1509"/>
                                  </a:lnTo>
                                  <a:lnTo>
                                    <a:pt x="858" y="1492"/>
                                  </a:lnTo>
                                  <a:lnTo>
                                    <a:pt x="876" y="1477"/>
                                  </a:lnTo>
                                  <a:close/>
                                  <a:moveTo>
                                    <a:pt x="1026" y="601"/>
                                  </a:moveTo>
                                  <a:lnTo>
                                    <a:pt x="1140" y="719"/>
                                  </a:lnTo>
                                  <a:lnTo>
                                    <a:pt x="1108" y="762"/>
                                  </a:lnTo>
                                  <a:lnTo>
                                    <a:pt x="1079" y="809"/>
                                  </a:lnTo>
                                  <a:lnTo>
                                    <a:pt x="1072" y="805"/>
                                  </a:lnTo>
                                  <a:lnTo>
                                    <a:pt x="1054" y="812"/>
                                  </a:lnTo>
                                  <a:lnTo>
                                    <a:pt x="1047" y="812"/>
                                  </a:lnTo>
                                  <a:lnTo>
                                    <a:pt x="1033" y="826"/>
                                  </a:lnTo>
                                  <a:lnTo>
                                    <a:pt x="1054" y="823"/>
                                  </a:lnTo>
                                  <a:lnTo>
                                    <a:pt x="1072" y="819"/>
                                  </a:lnTo>
                                  <a:lnTo>
                                    <a:pt x="1072" y="823"/>
                                  </a:lnTo>
                                  <a:lnTo>
                                    <a:pt x="1069" y="826"/>
                                  </a:lnTo>
                                  <a:lnTo>
                                    <a:pt x="1051" y="837"/>
                                  </a:lnTo>
                                  <a:lnTo>
                                    <a:pt x="1044" y="837"/>
                                  </a:lnTo>
                                  <a:lnTo>
                                    <a:pt x="1019" y="855"/>
                                  </a:lnTo>
                                  <a:lnTo>
                                    <a:pt x="994" y="855"/>
                                  </a:lnTo>
                                  <a:lnTo>
                                    <a:pt x="958" y="919"/>
                                  </a:lnTo>
                                  <a:lnTo>
                                    <a:pt x="965" y="934"/>
                                  </a:lnTo>
                                  <a:lnTo>
                                    <a:pt x="947" y="955"/>
                                  </a:lnTo>
                                  <a:lnTo>
                                    <a:pt x="944" y="984"/>
                                  </a:lnTo>
                                  <a:lnTo>
                                    <a:pt x="868" y="984"/>
                                  </a:lnTo>
                                  <a:lnTo>
                                    <a:pt x="883" y="876"/>
                                  </a:lnTo>
                                  <a:lnTo>
                                    <a:pt x="911" y="776"/>
                                  </a:lnTo>
                                  <a:lnTo>
                                    <a:pt x="961" y="683"/>
                                  </a:lnTo>
                                  <a:lnTo>
                                    <a:pt x="1026" y="601"/>
                                  </a:lnTo>
                                  <a:close/>
                                  <a:moveTo>
                                    <a:pt x="1144" y="1080"/>
                                  </a:moveTo>
                                  <a:lnTo>
                                    <a:pt x="1151" y="1077"/>
                                  </a:lnTo>
                                  <a:lnTo>
                                    <a:pt x="1172" y="1095"/>
                                  </a:lnTo>
                                  <a:lnTo>
                                    <a:pt x="1165" y="1102"/>
                                  </a:lnTo>
                                  <a:lnTo>
                                    <a:pt x="1187" y="1116"/>
                                  </a:lnTo>
                                  <a:lnTo>
                                    <a:pt x="1187" y="1098"/>
                                  </a:lnTo>
                                  <a:lnTo>
                                    <a:pt x="1197" y="1077"/>
                                  </a:lnTo>
                                  <a:lnTo>
                                    <a:pt x="1212" y="1091"/>
                                  </a:lnTo>
                                  <a:lnTo>
                                    <a:pt x="1226" y="1112"/>
                                  </a:lnTo>
                                  <a:lnTo>
                                    <a:pt x="1201" y="1116"/>
                                  </a:lnTo>
                                  <a:lnTo>
                                    <a:pt x="1212" y="1141"/>
                                  </a:lnTo>
                                  <a:lnTo>
                                    <a:pt x="1229" y="1130"/>
                                  </a:lnTo>
                                  <a:lnTo>
                                    <a:pt x="1229" y="1123"/>
                                  </a:lnTo>
                                  <a:lnTo>
                                    <a:pt x="1240" y="1116"/>
                                  </a:lnTo>
                                  <a:lnTo>
                                    <a:pt x="1247" y="1080"/>
                                  </a:lnTo>
                                  <a:lnTo>
                                    <a:pt x="1265" y="1109"/>
                                  </a:lnTo>
                                  <a:lnTo>
                                    <a:pt x="1287" y="1138"/>
                                  </a:lnTo>
                                  <a:lnTo>
                                    <a:pt x="1169" y="1252"/>
                                  </a:lnTo>
                                  <a:lnTo>
                                    <a:pt x="1122" y="1188"/>
                                  </a:lnTo>
                                  <a:lnTo>
                                    <a:pt x="1086" y="1116"/>
                                  </a:lnTo>
                                  <a:lnTo>
                                    <a:pt x="1069" y="1034"/>
                                  </a:lnTo>
                                  <a:lnTo>
                                    <a:pt x="1094" y="1059"/>
                                  </a:lnTo>
                                  <a:lnTo>
                                    <a:pt x="1115" y="1059"/>
                                  </a:lnTo>
                                  <a:lnTo>
                                    <a:pt x="1144" y="1080"/>
                                  </a:lnTo>
                                  <a:close/>
                                  <a:moveTo>
                                    <a:pt x="976" y="959"/>
                                  </a:moveTo>
                                  <a:lnTo>
                                    <a:pt x="979" y="927"/>
                                  </a:lnTo>
                                  <a:lnTo>
                                    <a:pt x="1001" y="916"/>
                                  </a:lnTo>
                                  <a:lnTo>
                                    <a:pt x="1033" y="919"/>
                                  </a:lnTo>
                                  <a:lnTo>
                                    <a:pt x="1040" y="927"/>
                                  </a:lnTo>
                                  <a:lnTo>
                                    <a:pt x="1036" y="955"/>
                                  </a:lnTo>
                                  <a:lnTo>
                                    <a:pt x="1033" y="984"/>
                                  </a:lnTo>
                                  <a:lnTo>
                                    <a:pt x="994" y="984"/>
                                  </a:lnTo>
                                  <a:lnTo>
                                    <a:pt x="976" y="959"/>
                                  </a:lnTo>
                                  <a:close/>
                                  <a:moveTo>
                                    <a:pt x="922" y="1070"/>
                                  </a:moveTo>
                                  <a:lnTo>
                                    <a:pt x="908" y="1095"/>
                                  </a:lnTo>
                                  <a:lnTo>
                                    <a:pt x="879" y="1095"/>
                                  </a:lnTo>
                                  <a:lnTo>
                                    <a:pt x="879" y="1095"/>
                                  </a:lnTo>
                                  <a:lnTo>
                                    <a:pt x="872" y="1055"/>
                                  </a:lnTo>
                                  <a:lnTo>
                                    <a:pt x="872" y="1016"/>
                                  </a:lnTo>
                                  <a:lnTo>
                                    <a:pt x="919" y="1016"/>
                                  </a:lnTo>
                                  <a:lnTo>
                                    <a:pt x="908" y="1055"/>
                                  </a:lnTo>
                                  <a:lnTo>
                                    <a:pt x="922" y="1070"/>
                                  </a:lnTo>
                                  <a:close/>
                                  <a:moveTo>
                                    <a:pt x="1033" y="1391"/>
                                  </a:moveTo>
                                  <a:lnTo>
                                    <a:pt x="1015" y="1374"/>
                                  </a:lnTo>
                                  <a:lnTo>
                                    <a:pt x="997" y="1352"/>
                                  </a:lnTo>
                                  <a:lnTo>
                                    <a:pt x="1001" y="1313"/>
                                  </a:lnTo>
                                  <a:lnTo>
                                    <a:pt x="986" y="1273"/>
                                  </a:lnTo>
                                  <a:lnTo>
                                    <a:pt x="979" y="1209"/>
                                  </a:lnTo>
                                  <a:lnTo>
                                    <a:pt x="961" y="1173"/>
                                  </a:lnTo>
                                  <a:lnTo>
                                    <a:pt x="965" y="1148"/>
                                  </a:lnTo>
                                  <a:lnTo>
                                    <a:pt x="944" y="1102"/>
                                  </a:lnTo>
                                  <a:lnTo>
                                    <a:pt x="922" y="1095"/>
                                  </a:lnTo>
                                  <a:lnTo>
                                    <a:pt x="929" y="1070"/>
                                  </a:lnTo>
                                  <a:lnTo>
                                    <a:pt x="922" y="1052"/>
                                  </a:lnTo>
                                  <a:lnTo>
                                    <a:pt x="929" y="1030"/>
                                  </a:lnTo>
                                  <a:lnTo>
                                    <a:pt x="951" y="1030"/>
                                  </a:lnTo>
                                  <a:lnTo>
                                    <a:pt x="961" y="1016"/>
                                  </a:lnTo>
                                  <a:lnTo>
                                    <a:pt x="997" y="1016"/>
                                  </a:lnTo>
                                  <a:lnTo>
                                    <a:pt x="1004" y="1027"/>
                                  </a:lnTo>
                                  <a:lnTo>
                                    <a:pt x="997" y="1066"/>
                                  </a:lnTo>
                                  <a:lnTo>
                                    <a:pt x="994" y="1073"/>
                                  </a:lnTo>
                                  <a:lnTo>
                                    <a:pt x="1008" y="1105"/>
                                  </a:lnTo>
                                  <a:lnTo>
                                    <a:pt x="997" y="1109"/>
                                  </a:lnTo>
                                  <a:lnTo>
                                    <a:pt x="990" y="1102"/>
                                  </a:lnTo>
                                  <a:lnTo>
                                    <a:pt x="990" y="1105"/>
                                  </a:lnTo>
                                  <a:lnTo>
                                    <a:pt x="994" y="1123"/>
                                  </a:lnTo>
                                  <a:lnTo>
                                    <a:pt x="1004" y="1145"/>
                                  </a:lnTo>
                                  <a:lnTo>
                                    <a:pt x="1011" y="1145"/>
                                  </a:lnTo>
                                  <a:lnTo>
                                    <a:pt x="1015" y="1123"/>
                                  </a:lnTo>
                                  <a:lnTo>
                                    <a:pt x="1008" y="1116"/>
                                  </a:lnTo>
                                  <a:lnTo>
                                    <a:pt x="1008" y="1105"/>
                                  </a:lnTo>
                                  <a:lnTo>
                                    <a:pt x="1008" y="1077"/>
                                  </a:lnTo>
                                  <a:lnTo>
                                    <a:pt x="1015" y="1030"/>
                                  </a:lnTo>
                                  <a:lnTo>
                                    <a:pt x="1008" y="1016"/>
                                  </a:lnTo>
                                  <a:lnTo>
                                    <a:pt x="1033" y="1016"/>
                                  </a:lnTo>
                                  <a:lnTo>
                                    <a:pt x="1044" y="1087"/>
                                  </a:lnTo>
                                  <a:lnTo>
                                    <a:pt x="1069" y="1159"/>
                                  </a:lnTo>
                                  <a:lnTo>
                                    <a:pt x="1104" y="1220"/>
                                  </a:lnTo>
                                  <a:lnTo>
                                    <a:pt x="1147" y="1277"/>
                                  </a:lnTo>
                                  <a:lnTo>
                                    <a:pt x="1033" y="1391"/>
                                  </a:lnTo>
                                  <a:close/>
                                  <a:moveTo>
                                    <a:pt x="2019" y="1549"/>
                                  </a:moveTo>
                                  <a:lnTo>
                                    <a:pt x="2091" y="1459"/>
                                  </a:lnTo>
                                  <a:lnTo>
                                    <a:pt x="2155" y="1363"/>
                                  </a:lnTo>
                                  <a:lnTo>
                                    <a:pt x="2202" y="1252"/>
                                  </a:lnTo>
                                  <a:lnTo>
                                    <a:pt x="2230" y="1138"/>
                                  </a:lnTo>
                                  <a:lnTo>
                                    <a:pt x="2244" y="1016"/>
                                  </a:lnTo>
                                  <a:lnTo>
                                    <a:pt x="2405" y="1016"/>
                                  </a:lnTo>
                                  <a:lnTo>
                                    <a:pt x="2395" y="1141"/>
                                  </a:lnTo>
                                  <a:lnTo>
                                    <a:pt x="2370" y="1259"/>
                                  </a:lnTo>
                                  <a:lnTo>
                                    <a:pt x="2330" y="1374"/>
                                  </a:lnTo>
                                  <a:lnTo>
                                    <a:pt x="2277" y="1477"/>
                                  </a:lnTo>
                                  <a:lnTo>
                                    <a:pt x="2212" y="1577"/>
                                  </a:lnTo>
                                  <a:lnTo>
                                    <a:pt x="2134" y="1667"/>
                                  </a:lnTo>
                                  <a:lnTo>
                                    <a:pt x="2019" y="1549"/>
                                  </a:lnTo>
                                  <a:close/>
                                  <a:moveTo>
                                    <a:pt x="1973" y="1506"/>
                                  </a:moveTo>
                                  <a:lnTo>
                                    <a:pt x="1987" y="1492"/>
                                  </a:lnTo>
                                  <a:lnTo>
                                    <a:pt x="1973" y="1427"/>
                                  </a:lnTo>
                                  <a:lnTo>
                                    <a:pt x="1966" y="1424"/>
                                  </a:lnTo>
                                  <a:lnTo>
                                    <a:pt x="1969" y="1413"/>
                                  </a:lnTo>
                                  <a:lnTo>
                                    <a:pt x="1944" y="1406"/>
                                  </a:lnTo>
                                  <a:lnTo>
                                    <a:pt x="1937" y="1427"/>
                                  </a:lnTo>
                                  <a:lnTo>
                                    <a:pt x="1934" y="1456"/>
                                  </a:lnTo>
                                  <a:lnTo>
                                    <a:pt x="1930" y="1463"/>
                                  </a:lnTo>
                                  <a:lnTo>
                                    <a:pt x="1880" y="1413"/>
                                  </a:lnTo>
                                  <a:lnTo>
                                    <a:pt x="1948" y="1327"/>
                                  </a:lnTo>
                                  <a:lnTo>
                                    <a:pt x="1998" y="1230"/>
                                  </a:lnTo>
                                  <a:lnTo>
                                    <a:pt x="2034" y="1127"/>
                                  </a:lnTo>
                                  <a:lnTo>
                                    <a:pt x="2048" y="1016"/>
                                  </a:lnTo>
                                  <a:lnTo>
                                    <a:pt x="2212" y="1016"/>
                                  </a:lnTo>
                                  <a:lnTo>
                                    <a:pt x="2198" y="1134"/>
                                  </a:lnTo>
                                  <a:lnTo>
                                    <a:pt x="2169" y="1245"/>
                                  </a:lnTo>
                                  <a:lnTo>
                                    <a:pt x="2127" y="1348"/>
                                  </a:lnTo>
                                  <a:lnTo>
                                    <a:pt x="2066" y="1441"/>
                                  </a:lnTo>
                                  <a:lnTo>
                                    <a:pt x="1994" y="1527"/>
                                  </a:lnTo>
                                  <a:lnTo>
                                    <a:pt x="1973" y="1506"/>
                                  </a:lnTo>
                                  <a:close/>
                                  <a:moveTo>
                                    <a:pt x="1830" y="1660"/>
                                  </a:moveTo>
                                  <a:lnTo>
                                    <a:pt x="1844" y="1624"/>
                                  </a:lnTo>
                                  <a:lnTo>
                                    <a:pt x="1837" y="1610"/>
                                  </a:lnTo>
                                  <a:lnTo>
                                    <a:pt x="1862" y="1592"/>
                                  </a:lnTo>
                                  <a:lnTo>
                                    <a:pt x="1862" y="1577"/>
                                  </a:lnTo>
                                  <a:lnTo>
                                    <a:pt x="1841" y="1567"/>
                                  </a:lnTo>
                                  <a:lnTo>
                                    <a:pt x="1858" y="1534"/>
                                  </a:lnTo>
                                  <a:lnTo>
                                    <a:pt x="1880" y="1502"/>
                                  </a:lnTo>
                                  <a:lnTo>
                                    <a:pt x="1858" y="1477"/>
                                  </a:lnTo>
                                  <a:lnTo>
                                    <a:pt x="1841" y="1477"/>
                                  </a:lnTo>
                                  <a:lnTo>
                                    <a:pt x="1826" y="1459"/>
                                  </a:lnTo>
                                  <a:lnTo>
                                    <a:pt x="1841" y="1449"/>
                                  </a:lnTo>
                                  <a:lnTo>
                                    <a:pt x="1855" y="1434"/>
                                  </a:lnTo>
                                  <a:lnTo>
                                    <a:pt x="1973" y="1549"/>
                                  </a:lnTo>
                                  <a:lnTo>
                                    <a:pt x="1905" y="1610"/>
                                  </a:lnTo>
                                  <a:lnTo>
                                    <a:pt x="1830" y="1660"/>
                                  </a:lnTo>
                                  <a:close/>
                                  <a:moveTo>
                                    <a:pt x="1805" y="1338"/>
                                  </a:moveTo>
                                  <a:lnTo>
                                    <a:pt x="1791" y="1323"/>
                                  </a:lnTo>
                                  <a:lnTo>
                                    <a:pt x="1801" y="1306"/>
                                  </a:lnTo>
                                  <a:lnTo>
                                    <a:pt x="1819" y="1277"/>
                                  </a:lnTo>
                                  <a:lnTo>
                                    <a:pt x="1812" y="1266"/>
                                  </a:lnTo>
                                  <a:lnTo>
                                    <a:pt x="1823" y="1245"/>
                                  </a:lnTo>
                                  <a:lnTo>
                                    <a:pt x="1819" y="1223"/>
                                  </a:lnTo>
                                  <a:lnTo>
                                    <a:pt x="1816" y="1202"/>
                                  </a:lnTo>
                                  <a:lnTo>
                                    <a:pt x="1801" y="1198"/>
                                  </a:lnTo>
                                  <a:lnTo>
                                    <a:pt x="1794" y="1209"/>
                                  </a:lnTo>
                                  <a:lnTo>
                                    <a:pt x="1787" y="1209"/>
                                  </a:lnTo>
                                  <a:lnTo>
                                    <a:pt x="1805" y="1177"/>
                                  </a:lnTo>
                                  <a:lnTo>
                                    <a:pt x="1819" y="1148"/>
                                  </a:lnTo>
                                  <a:lnTo>
                                    <a:pt x="1837" y="1141"/>
                                  </a:lnTo>
                                  <a:lnTo>
                                    <a:pt x="1844" y="1130"/>
                                  </a:lnTo>
                                  <a:lnTo>
                                    <a:pt x="1848" y="1134"/>
                                  </a:lnTo>
                                  <a:lnTo>
                                    <a:pt x="1858" y="1123"/>
                                  </a:lnTo>
                                  <a:lnTo>
                                    <a:pt x="1851" y="1112"/>
                                  </a:lnTo>
                                  <a:lnTo>
                                    <a:pt x="1858" y="1112"/>
                                  </a:lnTo>
                                  <a:lnTo>
                                    <a:pt x="1869" y="1116"/>
                                  </a:lnTo>
                                  <a:lnTo>
                                    <a:pt x="1894" y="1116"/>
                                  </a:lnTo>
                                  <a:lnTo>
                                    <a:pt x="1912" y="1109"/>
                                  </a:lnTo>
                                  <a:lnTo>
                                    <a:pt x="1951" y="1098"/>
                                  </a:lnTo>
                                  <a:lnTo>
                                    <a:pt x="1944" y="1084"/>
                                  </a:lnTo>
                                  <a:lnTo>
                                    <a:pt x="1941" y="1070"/>
                                  </a:lnTo>
                                  <a:lnTo>
                                    <a:pt x="1962" y="1077"/>
                                  </a:lnTo>
                                  <a:lnTo>
                                    <a:pt x="1969" y="1073"/>
                                  </a:lnTo>
                                  <a:lnTo>
                                    <a:pt x="1966" y="1055"/>
                                  </a:lnTo>
                                  <a:lnTo>
                                    <a:pt x="1941" y="1066"/>
                                  </a:lnTo>
                                  <a:lnTo>
                                    <a:pt x="1912" y="1062"/>
                                  </a:lnTo>
                                  <a:lnTo>
                                    <a:pt x="1891" y="1016"/>
                                  </a:lnTo>
                                  <a:lnTo>
                                    <a:pt x="2016" y="1016"/>
                                  </a:lnTo>
                                  <a:lnTo>
                                    <a:pt x="2001" y="1120"/>
                                  </a:lnTo>
                                  <a:lnTo>
                                    <a:pt x="1969" y="1220"/>
                                  </a:lnTo>
                                  <a:lnTo>
                                    <a:pt x="1919" y="1309"/>
                                  </a:lnTo>
                                  <a:lnTo>
                                    <a:pt x="1855" y="1388"/>
                                  </a:lnTo>
                                  <a:lnTo>
                                    <a:pt x="1841" y="1370"/>
                                  </a:lnTo>
                                  <a:lnTo>
                                    <a:pt x="1848" y="1348"/>
                                  </a:lnTo>
                                  <a:lnTo>
                                    <a:pt x="1833" y="1298"/>
                                  </a:lnTo>
                                  <a:lnTo>
                                    <a:pt x="1805" y="1338"/>
                                  </a:lnTo>
                                  <a:close/>
                                  <a:moveTo>
                                    <a:pt x="1748" y="723"/>
                                  </a:moveTo>
                                  <a:lnTo>
                                    <a:pt x="1862" y="605"/>
                                  </a:lnTo>
                                  <a:lnTo>
                                    <a:pt x="1901" y="651"/>
                                  </a:lnTo>
                                  <a:lnTo>
                                    <a:pt x="1934" y="701"/>
                                  </a:lnTo>
                                  <a:lnTo>
                                    <a:pt x="1919" y="705"/>
                                  </a:lnTo>
                                  <a:lnTo>
                                    <a:pt x="1919" y="730"/>
                                  </a:lnTo>
                                  <a:lnTo>
                                    <a:pt x="1966" y="758"/>
                                  </a:lnTo>
                                  <a:lnTo>
                                    <a:pt x="1980" y="794"/>
                                  </a:lnTo>
                                  <a:lnTo>
                                    <a:pt x="1991" y="834"/>
                                  </a:lnTo>
                                  <a:lnTo>
                                    <a:pt x="1984" y="844"/>
                                  </a:lnTo>
                                  <a:lnTo>
                                    <a:pt x="1969" y="851"/>
                                  </a:lnTo>
                                  <a:lnTo>
                                    <a:pt x="1966" y="876"/>
                                  </a:lnTo>
                                  <a:lnTo>
                                    <a:pt x="1955" y="884"/>
                                  </a:lnTo>
                                  <a:lnTo>
                                    <a:pt x="1944" y="894"/>
                                  </a:lnTo>
                                  <a:lnTo>
                                    <a:pt x="1937" y="891"/>
                                  </a:lnTo>
                                  <a:lnTo>
                                    <a:pt x="1919" y="891"/>
                                  </a:lnTo>
                                  <a:lnTo>
                                    <a:pt x="1930" y="876"/>
                                  </a:lnTo>
                                  <a:lnTo>
                                    <a:pt x="1937" y="844"/>
                                  </a:lnTo>
                                  <a:lnTo>
                                    <a:pt x="1948" y="837"/>
                                  </a:lnTo>
                                  <a:lnTo>
                                    <a:pt x="1916" y="809"/>
                                  </a:lnTo>
                                  <a:lnTo>
                                    <a:pt x="1891" y="816"/>
                                  </a:lnTo>
                                  <a:lnTo>
                                    <a:pt x="1887" y="837"/>
                                  </a:lnTo>
                                  <a:lnTo>
                                    <a:pt x="1873" y="855"/>
                                  </a:lnTo>
                                  <a:lnTo>
                                    <a:pt x="1855" y="841"/>
                                  </a:lnTo>
                                  <a:lnTo>
                                    <a:pt x="1851" y="826"/>
                                  </a:lnTo>
                                  <a:lnTo>
                                    <a:pt x="1858" y="823"/>
                                  </a:lnTo>
                                  <a:lnTo>
                                    <a:pt x="1866" y="830"/>
                                  </a:lnTo>
                                  <a:lnTo>
                                    <a:pt x="1873" y="830"/>
                                  </a:lnTo>
                                  <a:lnTo>
                                    <a:pt x="1869" y="812"/>
                                  </a:lnTo>
                                  <a:lnTo>
                                    <a:pt x="1858" y="812"/>
                                  </a:lnTo>
                                  <a:lnTo>
                                    <a:pt x="1858" y="819"/>
                                  </a:lnTo>
                                  <a:lnTo>
                                    <a:pt x="1851" y="819"/>
                                  </a:lnTo>
                                  <a:lnTo>
                                    <a:pt x="1816" y="780"/>
                                  </a:lnTo>
                                  <a:lnTo>
                                    <a:pt x="1801" y="769"/>
                                  </a:lnTo>
                                  <a:lnTo>
                                    <a:pt x="1808" y="766"/>
                                  </a:lnTo>
                                  <a:lnTo>
                                    <a:pt x="1819" y="758"/>
                                  </a:lnTo>
                                  <a:lnTo>
                                    <a:pt x="1808" y="755"/>
                                  </a:lnTo>
                                  <a:lnTo>
                                    <a:pt x="1805" y="758"/>
                                  </a:lnTo>
                                  <a:lnTo>
                                    <a:pt x="1801" y="758"/>
                                  </a:lnTo>
                                  <a:lnTo>
                                    <a:pt x="1798" y="758"/>
                                  </a:lnTo>
                                  <a:lnTo>
                                    <a:pt x="1794" y="758"/>
                                  </a:lnTo>
                                  <a:lnTo>
                                    <a:pt x="1801" y="769"/>
                                  </a:lnTo>
                                  <a:lnTo>
                                    <a:pt x="1783" y="769"/>
                                  </a:lnTo>
                                  <a:lnTo>
                                    <a:pt x="1766" y="744"/>
                                  </a:lnTo>
                                  <a:lnTo>
                                    <a:pt x="1748" y="723"/>
                                  </a:lnTo>
                                  <a:close/>
                                  <a:moveTo>
                                    <a:pt x="1766" y="1352"/>
                                  </a:moveTo>
                                  <a:lnTo>
                                    <a:pt x="1730" y="1345"/>
                                  </a:lnTo>
                                  <a:lnTo>
                                    <a:pt x="1719" y="1348"/>
                                  </a:lnTo>
                                  <a:lnTo>
                                    <a:pt x="1698" y="1331"/>
                                  </a:lnTo>
                                  <a:lnTo>
                                    <a:pt x="1680" y="1327"/>
                                  </a:lnTo>
                                  <a:lnTo>
                                    <a:pt x="1694" y="1316"/>
                                  </a:lnTo>
                                  <a:lnTo>
                                    <a:pt x="1708" y="1306"/>
                                  </a:lnTo>
                                  <a:lnTo>
                                    <a:pt x="1737" y="1323"/>
                                  </a:lnTo>
                                  <a:lnTo>
                                    <a:pt x="1758" y="1338"/>
                                  </a:lnTo>
                                  <a:lnTo>
                                    <a:pt x="1769" y="1348"/>
                                  </a:lnTo>
                                  <a:lnTo>
                                    <a:pt x="1766" y="1352"/>
                                  </a:lnTo>
                                  <a:close/>
                                  <a:moveTo>
                                    <a:pt x="1701" y="809"/>
                                  </a:moveTo>
                                  <a:lnTo>
                                    <a:pt x="1716" y="805"/>
                                  </a:lnTo>
                                  <a:lnTo>
                                    <a:pt x="1716" y="801"/>
                                  </a:lnTo>
                                  <a:lnTo>
                                    <a:pt x="1701" y="794"/>
                                  </a:lnTo>
                                  <a:lnTo>
                                    <a:pt x="1705" y="762"/>
                                  </a:lnTo>
                                  <a:lnTo>
                                    <a:pt x="1723" y="744"/>
                                  </a:lnTo>
                                  <a:lnTo>
                                    <a:pt x="1741" y="762"/>
                                  </a:lnTo>
                                  <a:lnTo>
                                    <a:pt x="1755" y="784"/>
                                  </a:lnTo>
                                  <a:lnTo>
                                    <a:pt x="1748" y="801"/>
                                  </a:lnTo>
                                  <a:lnTo>
                                    <a:pt x="1733" y="791"/>
                                  </a:lnTo>
                                  <a:lnTo>
                                    <a:pt x="1719" y="794"/>
                                  </a:lnTo>
                                  <a:lnTo>
                                    <a:pt x="1726" y="805"/>
                                  </a:lnTo>
                                  <a:lnTo>
                                    <a:pt x="1733" y="805"/>
                                  </a:lnTo>
                                  <a:lnTo>
                                    <a:pt x="1726" y="823"/>
                                  </a:lnTo>
                                  <a:lnTo>
                                    <a:pt x="1723" y="816"/>
                                  </a:lnTo>
                                  <a:lnTo>
                                    <a:pt x="1701" y="809"/>
                                  </a:lnTo>
                                  <a:close/>
                                  <a:moveTo>
                                    <a:pt x="1898" y="923"/>
                                  </a:moveTo>
                                  <a:lnTo>
                                    <a:pt x="1930" y="905"/>
                                  </a:lnTo>
                                  <a:lnTo>
                                    <a:pt x="1959" y="902"/>
                                  </a:lnTo>
                                  <a:lnTo>
                                    <a:pt x="1966" y="887"/>
                                  </a:lnTo>
                                  <a:lnTo>
                                    <a:pt x="1980" y="876"/>
                                  </a:lnTo>
                                  <a:lnTo>
                                    <a:pt x="1987" y="862"/>
                                  </a:lnTo>
                                  <a:lnTo>
                                    <a:pt x="1994" y="837"/>
                                  </a:lnTo>
                                  <a:lnTo>
                                    <a:pt x="1998" y="851"/>
                                  </a:lnTo>
                                  <a:lnTo>
                                    <a:pt x="2001" y="866"/>
                                  </a:lnTo>
                                  <a:lnTo>
                                    <a:pt x="1984" y="912"/>
                                  </a:lnTo>
                                  <a:lnTo>
                                    <a:pt x="1984" y="927"/>
                                  </a:lnTo>
                                  <a:lnTo>
                                    <a:pt x="2005" y="898"/>
                                  </a:lnTo>
                                  <a:lnTo>
                                    <a:pt x="2012" y="941"/>
                                  </a:lnTo>
                                  <a:lnTo>
                                    <a:pt x="2016" y="984"/>
                                  </a:lnTo>
                                  <a:lnTo>
                                    <a:pt x="1873" y="984"/>
                                  </a:lnTo>
                                  <a:lnTo>
                                    <a:pt x="1869" y="969"/>
                                  </a:lnTo>
                                  <a:lnTo>
                                    <a:pt x="1884" y="959"/>
                                  </a:lnTo>
                                  <a:lnTo>
                                    <a:pt x="1887" y="948"/>
                                  </a:lnTo>
                                  <a:lnTo>
                                    <a:pt x="1894" y="944"/>
                                  </a:lnTo>
                                  <a:lnTo>
                                    <a:pt x="1916" y="941"/>
                                  </a:lnTo>
                                  <a:lnTo>
                                    <a:pt x="1916" y="934"/>
                                  </a:lnTo>
                                  <a:lnTo>
                                    <a:pt x="1898" y="923"/>
                                  </a:lnTo>
                                  <a:close/>
                                  <a:moveTo>
                                    <a:pt x="1934" y="537"/>
                                  </a:moveTo>
                                  <a:lnTo>
                                    <a:pt x="1973" y="540"/>
                                  </a:lnTo>
                                  <a:lnTo>
                                    <a:pt x="1980" y="551"/>
                                  </a:lnTo>
                                  <a:lnTo>
                                    <a:pt x="1976" y="569"/>
                                  </a:lnTo>
                                  <a:lnTo>
                                    <a:pt x="2030" y="601"/>
                                  </a:lnTo>
                                  <a:lnTo>
                                    <a:pt x="2041" y="601"/>
                                  </a:lnTo>
                                  <a:lnTo>
                                    <a:pt x="2112" y="680"/>
                                  </a:lnTo>
                                  <a:lnTo>
                                    <a:pt x="2141" y="669"/>
                                  </a:lnTo>
                                  <a:lnTo>
                                    <a:pt x="2177" y="769"/>
                                  </a:lnTo>
                                  <a:lnTo>
                                    <a:pt x="2202" y="873"/>
                                  </a:lnTo>
                                  <a:lnTo>
                                    <a:pt x="2212" y="984"/>
                                  </a:lnTo>
                                  <a:lnTo>
                                    <a:pt x="2048" y="984"/>
                                  </a:lnTo>
                                  <a:lnTo>
                                    <a:pt x="2044" y="919"/>
                                  </a:lnTo>
                                  <a:lnTo>
                                    <a:pt x="2030" y="859"/>
                                  </a:lnTo>
                                  <a:lnTo>
                                    <a:pt x="2041" y="848"/>
                                  </a:lnTo>
                                  <a:lnTo>
                                    <a:pt x="2048" y="798"/>
                                  </a:lnTo>
                                  <a:lnTo>
                                    <a:pt x="2041" y="741"/>
                                  </a:lnTo>
                                  <a:lnTo>
                                    <a:pt x="2023" y="680"/>
                                  </a:lnTo>
                                  <a:lnTo>
                                    <a:pt x="1976" y="612"/>
                                  </a:lnTo>
                                  <a:lnTo>
                                    <a:pt x="1987" y="615"/>
                                  </a:lnTo>
                                  <a:lnTo>
                                    <a:pt x="1994" y="612"/>
                                  </a:lnTo>
                                  <a:lnTo>
                                    <a:pt x="1955" y="587"/>
                                  </a:lnTo>
                                  <a:lnTo>
                                    <a:pt x="1955" y="594"/>
                                  </a:lnTo>
                                  <a:lnTo>
                                    <a:pt x="1991" y="648"/>
                                  </a:lnTo>
                                  <a:lnTo>
                                    <a:pt x="2012" y="691"/>
                                  </a:lnTo>
                                  <a:lnTo>
                                    <a:pt x="2026" y="733"/>
                                  </a:lnTo>
                                  <a:lnTo>
                                    <a:pt x="2030" y="762"/>
                                  </a:lnTo>
                                  <a:lnTo>
                                    <a:pt x="2037" y="809"/>
                                  </a:lnTo>
                                  <a:lnTo>
                                    <a:pt x="2026" y="812"/>
                                  </a:lnTo>
                                  <a:lnTo>
                                    <a:pt x="2023" y="809"/>
                                  </a:lnTo>
                                  <a:lnTo>
                                    <a:pt x="2023" y="805"/>
                                  </a:lnTo>
                                  <a:lnTo>
                                    <a:pt x="2019" y="798"/>
                                  </a:lnTo>
                                  <a:lnTo>
                                    <a:pt x="2016" y="791"/>
                                  </a:lnTo>
                                  <a:lnTo>
                                    <a:pt x="2009" y="784"/>
                                  </a:lnTo>
                                  <a:lnTo>
                                    <a:pt x="2005" y="776"/>
                                  </a:lnTo>
                                  <a:lnTo>
                                    <a:pt x="2005" y="769"/>
                                  </a:lnTo>
                                  <a:lnTo>
                                    <a:pt x="2012" y="758"/>
                                  </a:lnTo>
                                  <a:lnTo>
                                    <a:pt x="1998" y="737"/>
                                  </a:lnTo>
                                  <a:lnTo>
                                    <a:pt x="1998" y="719"/>
                                  </a:lnTo>
                                  <a:lnTo>
                                    <a:pt x="1987" y="705"/>
                                  </a:lnTo>
                                  <a:lnTo>
                                    <a:pt x="1976" y="708"/>
                                  </a:lnTo>
                                  <a:lnTo>
                                    <a:pt x="1969" y="694"/>
                                  </a:lnTo>
                                  <a:lnTo>
                                    <a:pt x="1962" y="683"/>
                                  </a:lnTo>
                                  <a:lnTo>
                                    <a:pt x="1969" y="687"/>
                                  </a:lnTo>
                                  <a:lnTo>
                                    <a:pt x="1973" y="683"/>
                                  </a:lnTo>
                                  <a:lnTo>
                                    <a:pt x="1966" y="673"/>
                                  </a:lnTo>
                                  <a:lnTo>
                                    <a:pt x="1976" y="669"/>
                                  </a:lnTo>
                                  <a:lnTo>
                                    <a:pt x="1973" y="662"/>
                                  </a:lnTo>
                                  <a:lnTo>
                                    <a:pt x="1959" y="669"/>
                                  </a:lnTo>
                                  <a:lnTo>
                                    <a:pt x="1962" y="644"/>
                                  </a:lnTo>
                                  <a:lnTo>
                                    <a:pt x="1955" y="637"/>
                                  </a:lnTo>
                                  <a:lnTo>
                                    <a:pt x="1944" y="658"/>
                                  </a:lnTo>
                                  <a:lnTo>
                                    <a:pt x="1916" y="619"/>
                                  </a:lnTo>
                                  <a:lnTo>
                                    <a:pt x="1887" y="583"/>
                                  </a:lnTo>
                                  <a:lnTo>
                                    <a:pt x="1934" y="537"/>
                                  </a:lnTo>
                                  <a:close/>
                                  <a:moveTo>
                                    <a:pt x="2141" y="326"/>
                                  </a:moveTo>
                                  <a:lnTo>
                                    <a:pt x="2216" y="419"/>
                                  </a:lnTo>
                                  <a:lnTo>
                                    <a:pt x="2280" y="515"/>
                                  </a:lnTo>
                                  <a:lnTo>
                                    <a:pt x="2334" y="623"/>
                                  </a:lnTo>
                                  <a:lnTo>
                                    <a:pt x="2373" y="737"/>
                                  </a:lnTo>
                                  <a:lnTo>
                                    <a:pt x="2398" y="859"/>
                                  </a:lnTo>
                                  <a:lnTo>
                                    <a:pt x="2409" y="984"/>
                                  </a:lnTo>
                                  <a:lnTo>
                                    <a:pt x="2244" y="984"/>
                                  </a:lnTo>
                                  <a:lnTo>
                                    <a:pt x="2234" y="859"/>
                                  </a:lnTo>
                                  <a:lnTo>
                                    <a:pt x="2202" y="744"/>
                                  </a:lnTo>
                                  <a:lnTo>
                                    <a:pt x="2159" y="633"/>
                                  </a:lnTo>
                                  <a:lnTo>
                                    <a:pt x="2159" y="630"/>
                                  </a:lnTo>
                                  <a:lnTo>
                                    <a:pt x="2169" y="637"/>
                                  </a:lnTo>
                                  <a:lnTo>
                                    <a:pt x="2173" y="626"/>
                                  </a:lnTo>
                                  <a:lnTo>
                                    <a:pt x="2144" y="576"/>
                                  </a:lnTo>
                                  <a:lnTo>
                                    <a:pt x="2109" y="530"/>
                                  </a:lnTo>
                                  <a:lnTo>
                                    <a:pt x="2069" y="494"/>
                                  </a:lnTo>
                                  <a:lnTo>
                                    <a:pt x="2048" y="469"/>
                                  </a:lnTo>
                                  <a:lnTo>
                                    <a:pt x="2023" y="444"/>
                                  </a:lnTo>
                                  <a:lnTo>
                                    <a:pt x="2141" y="326"/>
                                  </a:lnTo>
                                  <a:close/>
                                  <a:moveTo>
                                    <a:pt x="1658" y="1302"/>
                                  </a:moveTo>
                                  <a:lnTo>
                                    <a:pt x="1658" y="1302"/>
                                  </a:lnTo>
                                  <a:lnTo>
                                    <a:pt x="1658" y="1302"/>
                                  </a:lnTo>
                                  <a:lnTo>
                                    <a:pt x="1658" y="1302"/>
                                  </a:lnTo>
                                  <a:lnTo>
                                    <a:pt x="1658" y="1302"/>
                                  </a:lnTo>
                                  <a:close/>
                                  <a:moveTo>
                                    <a:pt x="1444" y="1992"/>
                                  </a:moveTo>
                                  <a:lnTo>
                                    <a:pt x="1590" y="1981"/>
                                  </a:lnTo>
                                  <a:lnTo>
                                    <a:pt x="1730" y="1949"/>
                                  </a:lnTo>
                                  <a:lnTo>
                                    <a:pt x="1862" y="1899"/>
                                  </a:lnTo>
                                  <a:lnTo>
                                    <a:pt x="1984" y="1831"/>
                                  </a:lnTo>
                                  <a:lnTo>
                                    <a:pt x="2098" y="1745"/>
                                  </a:lnTo>
                                  <a:lnTo>
                                    <a:pt x="2194" y="1649"/>
                                  </a:lnTo>
                                  <a:lnTo>
                                    <a:pt x="2280" y="1538"/>
                                  </a:lnTo>
                                  <a:lnTo>
                                    <a:pt x="2348" y="1413"/>
                                  </a:lnTo>
                                  <a:lnTo>
                                    <a:pt x="2398" y="1281"/>
                                  </a:lnTo>
                                  <a:lnTo>
                                    <a:pt x="2430" y="1141"/>
                                  </a:lnTo>
                                  <a:lnTo>
                                    <a:pt x="2441" y="994"/>
                                  </a:lnTo>
                                  <a:lnTo>
                                    <a:pt x="2430" y="855"/>
                                  </a:lnTo>
                                  <a:lnTo>
                                    <a:pt x="2402" y="723"/>
                                  </a:lnTo>
                                  <a:lnTo>
                                    <a:pt x="2359" y="598"/>
                                  </a:lnTo>
                                  <a:lnTo>
                                    <a:pt x="2298" y="480"/>
                                  </a:lnTo>
                                  <a:lnTo>
                                    <a:pt x="2223" y="372"/>
                                  </a:lnTo>
                                  <a:lnTo>
                                    <a:pt x="2134" y="276"/>
                                  </a:lnTo>
                                  <a:lnTo>
                                    <a:pt x="2034" y="190"/>
                                  </a:lnTo>
                                  <a:lnTo>
                                    <a:pt x="1923" y="118"/>
                                  </a:lnTo>
                                  <a:lnTo>
                                    <a:pt x="1805" y="65"/>
                                  </a:lnTo>
                                  <a:lnTo>
                                    <a:pt x="1676" y="22"/>
                                  </a:lnTo>
                                  <a:lnTo>
                                    <a:pt x="1544" y="0"/>
                                  </a:lnTo>
                                  <a:lnTo>
                                    <a:pt x="1544" y="4"/>
                                  </a:lnTo>
                                  <a:lnTo>
                                    <a:pt x="1544" y="8"/>
                                  </a:lnTo>
                                  <a:lnTo>
                                    <a:pt x="1540" y="18"/>
                                  </a:lnTo>
                                  <a:lnTo>
                                    <a:pt x="1537" y="33"/>
                                  </a:lnTo>
                                  <a:lnTo>
                                    <a:pt x="1669" y="54"/>
                                  </a:lnTo>
                                  <a:lnTo>
                                    <a:pt x="1794" y="93"/>
                                  </a:lnTo>
                                  <a:lnTo>
                                    <a:pt x="1912" y="151"/>
                                  </a:lnTo>
                                  <a:lnTo>
                                    <a:pt x="2019" y="222"/>
                                  </a:lnTo>
                                  <a:lnTo>
                                    <a:pt x="2119" y="304"/>
                                  </a:lnTo>
                                  <a:lnTo>
                                    <a:pt x="2009" y="415"/>
                                  </a:lnTo>
                                  <a:lnTo>
                                    <a:pt x="2012" y="394"/>
                                  </a:lnTo>
                                  <a:lnTo>
                                    <a:pt x="1998" y="390"/>
                                  </a:lnTo>
                                  <a:lnTo>
                                    <a:pt x="1976" y="387"/>
                                  </a:lnTo>
                                  <a:lnTo>
                                    <a:pt x="1984" y="376"/>
                                  </a:lnTo>
                                  <a:lnTo>
                                    <a:pt x="1969" y="329"/>
                                  </a:lnTo>
                                  <a:lnTo>
                                    <a:pt x="1941" y="301"/>
                                  </a:lnTo>
                                  <a:lnTo>
                                    <a:pt x="1855" y="254"/>
                                  </a:lnTo>
                                  <a:lnTo>
                                    <a:pt x="1848" y="261"/>
                                  </a:lnTo>
                                  <a:lnTo>
                                    <a:pt x="1833" y="269"/>
                                  </a:lnTo>
                                  <a:lnTo>
                                    <a:pt x="1858" y="311"/>
                                  </a:lnTo>
                                  <a:lnTo>
                                    <a:pt x="1873" y="362"/>
                                  </a:lnTo>
                                  <a:lnTo>
                                    <a:pt x="1876" y="412"/>
                                  </a:lnTo>
                                  <a:lnTo>
                                    <a:pt x="1876" y="422"/>
                                  </a:lnTo>
                                  <a:lnTo>
                                    <a:pt x="1876" y="430"/>
                                  </a:lnTo>
                                  <a:lnTo>
                                    <a:pt x="1919" y="483"/>
                                  </a:lnTo>
                                  <a:lnTo>
                                    <a:pt x="1901" y="490"/>
                                  </a:lnTo>
                                  <a:lnTo>
                                    <a:pt x="1912" y="508"/>
                                  </a:lnTo>
                                  <a:lnTo>
                                    <a:pt x="1876" y="548"/>
                                  </a:lnTo>
                                  <a:lnTo>
                                    <a:pt x="1862" y="519"/>
                                  </a:lnTo>
                                  <a:lnTo>
                                    <a:pt x="1848" y="548"/>
                                  </a:lnTo>
                                  <a:lnTo>
                                    <a:pt x="1833" y="573"/>
                                  </a:lnTo>
                                  <a:lnTo>
                                    <a:pt x="1837" y="580"/>
                                  </a:lnTo>
                                  <a:lnTo>
                                    <a:pt x="1841" y="583"/>
                                  </a:lnTo>
                                  <a:lnTo>
                                    <a:pt x="1726" y="698"/>
                                  </a:lnTo>
                                  <a:lnTo>
                                    <a:pt x="1712" y="687"/>
                                  </a:lnTo>
                                  <a:lnTo>
                                    <a:pt x="1701" y="680"/>
                                  </a:lnTo>
                                  <a:lnTo>
                                    <a:pt x="1687" y="687"/>
                                  </a:lnTo>
                                  <a:lnTo>
                                    <a:pt x="1669" y="694"/>
                                  </a:lnTo>
                                  <a:lnTo>
                                    <a:pt x="1673" y="698"/>
                                  </a:lnTo>
                                  <a:lnTo>
                                    <a:pt x="1680" y="701"/>
                                  </a:lnTo>
                                  <a:lnTo>
                                    <a:pt x="1673" y="705"/>
                                  </a:lnTo>
                                  <a:lnTo>
                                    <a:pt x="1658" y="716"/>
                                  </a:lnTo>
                                  <a:lnTo>
                                    <a:pt x="1655" y="726"/>
                                  </a:lnTo>
                                  <a:lnTo>
                                    <a:pt x="1644" y="719"/>
                                  </a:lnTo>
                                  <a:lnTo>
                                    <a:pt x="1623" y="726"/>
                                  </a:lnTo>
                                  <a:lnTo>
                                    <a:pt x="1626" y="737"/>
                                  </a:lnTo>
                                  <a:lnTo>
                                    <a:pt x="1644" y="733"/>
                                  </a:lnTo>
                                  <a:lnTo>
                                    <a:pt x="1655" y="733"/>
                                  </a:lnTo>
                                  <a:lnTo>
                                    <a:pt x="1658" y="730"/>
                                  </a:lnTo>
                                  <a:lnTo>
                                    <a:pt x="1665" y="723"/>
                                  </a:lnTo>
                                  <a:lnTo>
                                    <a:pt x="1669" y="719"/>
                                  </a:lnTo>
                                  <a:lnTo>
                                    <a:pt x="1683" y="716"/>
                                  </a:lnTo>
                                  <a:lnTo>
                                    <a:pt x="1694" y="716"/>
                                  </a:lnTo>
                                  <a:lnTo>
                                    <a:pt x="1698" y="719"/>
                                  </a:lnTo>
                                  <a:lnTo>
                                    <a:pt x="1701" y="719"/>
                                  </a:lnTo>
                                  <a:lnTo>
                                    <a:pt x="1655" y="766"/>
                                  </a:lnTo>
                                  <a:lnTo>
                                    <a:pt x="1651" y="762"/>
                                  </a:lnTo>
                                  <a:lnTo>
                                    <a:pt x="1605" y="769"/>
                                  </a:lnTo>
                                  <a:lnTo>
                                    <a:pt x="1594" y="780"/>
                                  </a:lnTo>
                                  <a:lnTo>
                                    <a:pt x="1583" y="784"/>
                                  </a:lnTo>
                                  <a:lnTo>
                                    <a:pt x="1612" y="755"/>
                                  </a:lnTo>
                                  <a:lnTo>
                                    <a:pt x="1601" y="748"/>
                                  </a:lnTo>
                                  <a:lnTo>
                                    <a:pt x="1573" y="784"/>
                                  </a:lnTo>
                                  <a:lnTo>
                                    <a:pt x="1583" y="784"/>
                                  </a:lnTo>
                                  <a:lnTo>
                                    <a:pt x="1583" y="798"/>
                                  </a:lnTo>
                                  <a:lnTo>
                                    <a:pt x="1590" y="801"/>
                                  </a:lnTo>
                                  <a:lnTo>
                                    <a:pt x="1594" y="816"/>
                                  </a:lnTo>
                                  <a:lnTo>
                                    <a:pt x="1576" y="812"/>
                                  </a:lnTo>
                                  <a:lnTo>
                                    <a:pt x="1558" y="816"/>
                                  </a:lnTo>
                                  <a:lnTo>
                                    <a:pt x="1519" y="794"/>
                                  </a:lnTo>
                                  <a:lnTo>
                                    <a:pt x="1519" y="809"/>
                                  </a:lnTo>
                                  <a:lnTo>
                                    <a:pt x="1515" y="837"/>
                                  </a:lnTo>
                                  <a:lnTo>
                                    <a:pt x="1515" y="880"/>
                                  </a:lnTo>
                                  <a:lnTo>
                                    <a:pt x="1515" y="927"/>
                                  </a:lnTo>
                                  <a:lnTo>
                                    <a:pt x="1515" y="966"/>
                                  </a:lnTo>
                                  <a:lnTo>
                                    <a:pt x="1558" y="980"/>
                                  </a:lnTo>
                                  <a:lnTo>
                                    <a:pt x="1598" y="998"/>
                                  </a:lnTo>
                                  <a:lnTo>
                                    <a:pt x="1637" y="1020"/>
                                  </a:lnTo>
                                  <a:lnTo>
                                    <a:pt x="1669" y="1048"/>
                                  </a:lnTo>
                                  <a:lnTo>
                                    <a:pt x="1698" y="1084"/>
                                  </a:lnTo>
                                  <a:lnTo>
                                    <a:pt x="1712" y="1123"/>
                                  </a:lnTo>
                                  <a:lnTo>
                                    <a:pt x="1719" y="1173"/>
                                  </a:lnTo>
                                  <a:lnTo>
                                    <a:pt x="1712" y="1227"/>
                                  </a:lnTo>
                                  <a:lnTo>
                                    <a:pt x="1687" y="1270"/>
                                  </a:lnTo>
                                  <a:lnTo>
                                    <a:pt x="1648" y="1309"/>
                                  </a:lnTo>
                                  <a:lnTo>
                                    <a:pt x="1648" y="1309"/>
                                  </a:lnTo>
                                  <a:lnTo>
                                    <a:pt x="1648" y="1309"/>
                                  </a:lnTo>
                                  <a:lnTo>
                                    <a:pt x="1648" y="1309"/>
                                  </a:lnTo>
                                  <a:lnTo>
                                    <a:pt x="1648" y="1309"/>
                                  </a:lnTo>
                                  <a:lnTo>
                                    <a:pt x="1644" y="1309"/>
                                  </a:lnTo>
                                  <a:lnTo>
                                    <a:pt x="1644" y="1313"/>
                                  </a:lnTo>
                                  <a:lnTo>
                                    <a:pt x="1598" y="1334"/>
                                  </a:lnTo>
                                  <a:lnTo>
                                    <a:pt x="1551" y="1352"/>
                                  </a:lnTo>
                                  <a:lnTo>
                                    <a:pt x="1505" y="1366"/>
                                  </a:lnTo>
                                  <a:lnTo>
                                    <a:pt x="1505" y="1377"/>
                                  </a:lnTo>
                                  <a:lnTo>
                                    <a:pt x="1505" y="1399"/>
                                  </a:lnTo>
                                  <a:lnTo>
                                    <a:pt x="1505" y="1424"/>
                                  </a:lnTo>
                                  <a:lnTo>
                                    <a:pt x="1505" y="1445"/>
                                  </a:lnTo>
                                  <a:lnTo>
                                    <a:pt x="1505" y="1456"/>
                                  </a:lnTo>
                                  <a:lnTo>
                                    <a:pt x="1537" y="1470"/>
                                  </a:lnTo>
                                  <a:lnTo>
                                    <a:pt x="1565" y="1492"/>
                                  </a:lnTo>
                                  <a:lnTo>
                                    <a:pt x="1598" y="1517"/>
                                  </a:lnTo>
                                  <a:lnTo>
                                    <a:pt x="1623" y="1549"/>
                                  </a:lnTo>
                                  <a:lnTo>
                                    <a:pt x="1640" y="1584"/>
                                  </a:lnTo>
                                  <a:lnTo>
                                    <a:pt x="1651" y="1631"/>
                                  </a:lnTo>
                                  <a:lnTo>
                                    <a:pt x="1655" y="1692"/>
                                  </a:lnTo>
                                  <a:lnTo>
                                    <a:pt x="1651" y="1706"/>
                                  </a:lnTo>
                                  <a:lnTo>
                                    <a:pt x="1651" y="1717"/>
                                  </a:lnTo>
                                  <a:lnTo>
                                    <a:pt x="1644" y="1728"/>
                                  </a:lnTo>
                                  <a:lnTo>
                                    <a:pt x="1640" y="1735"/>
                                  </a:lnTo>
                                  <a:lnTo>
                                    <a:pt x="1633" y="1738"/>
                                  </a:lnTo>
                                  <a:lnTo>
                                    <a:pt x="1626" y="1738"/>
                                  </a:lnTo>
                                  <a:lnTo>
                                    <a:pt x="1626" y="1738"/>
                                  </a:lnTo>
                                  <a:lnTo>
                                    <a:pt x="1562" y="1753"/>
                                  </a:lnTo>
                                  <a:lnTo>
                                    <a:pt x="1498" y="1760"/>
                                  </a:lnTo>
                                  <a:lnTo>
                                    <a:pt x="1498" y="1778"/>
                                  </a:lnTo>
                                  <a:lnTo>
                                    <a:pt x="1498" y="1792"/>
                                  </a:lnTo>
                                  <a:lnTo>
                                    <a:pt x="1612" y="1778"/>
                                  </a:lnTo>
                                  <a:lnTo>
                                    <a:pt x="1719" y="1745"/>
                                  </a:lnTo>
                                  <a:lnTo>
                                    <a:pt x="1819" y="1703"/>
                                  </a:lnTo>
                                  <a:lnTo>
                                    <a:pt x="1912" y="1642"/>
                                  </a:lnTo>
                                  <a:lnTo>
                                    <a:pt x="1994" y="1574"/>
                                  </a:lnTo>
                                  <a:lnTo>
                                    <a:pt x="2112" y="1688"/>
                                  </a:lnTo>
                                  <a:lnTo>
                                    <a:pt x="2019" y="1767"/>
                                  </a:lnTo>
                                  <a:lnTo>
                                    <a:pt x="1919" y="1835"/>
                                  </a:lnTo>
                                  <a:lnTo>
                                    <a:pt x="1808" y="1885"/>
                                  </a:lnTo>
                                  <a:lnTo>
                                    <a:pt x="1691" y="1924"/>
                                  </a:lnTo>
                                  <a:lnTo>
                                    <a:pt x="1569" y="1949"/>
                                  </a:lnTo>
                                  <a:lnTo>
                                    <a:pt x="1444" y="1960"/>
                                  </a:lnTo>
                                  <a:lnTo>
                                    <a:pt x="1315" y="1949"/>
                                  </a:lnTo>
                                  <a:lnTo>
                                    <a:pt x="1194" y="1928"/>
                                  </a:lnTo>
                                  <a:lnTo>
                                    <a:pt x="1079" y="1888"/>
                                  </a:lnTo>
                                  <a:lnTo>
                                    <a:pt x="969" y="1835"/>
                                  </a:lnTo>
                                  <a:lnTo>
                                    <a:pt x="868" y="1770"/>
                                  </a:lnTo>
                                  <a:lnTo>
                                    <a:pt x="776" y="1692"/>
                                  </a:lnTo>
                                  <a:lnTo>
                                    <a:pt x="894" y="1577"/>
                                  </a:lnTo>
                                  <a:lnTo>
                                    <a:pt x="976" y="1645"/>
                                  </a:lnTo>
                                  <a:lnTo>
                                    <a:pt x="1069" y="1703"/>
                                  </a:lnTo>
                                  <a:lnTo>
                                    <a:pt x="1165" y="1745"/>
                                  </a:lnTo>
                                  <a:lnTo>
                                    <a:pt x="1272" y="1778"/>
                                  </a:lnTo>
                                  <a:lnTo>
                                    <a:pt x="1383" y="1792"/>
                                  </a:lnTo>
                                  <a:lnTo>
                                    <a:pt x="1383" y="1778"/>
                                  </a:lnTo>
                                  <a:lnTo>
                                    <a:pt x="1383" y="1760"/>
                                  </a:lnTo>
                                  <a:lnTo>
                                    <a:pt x="1276" y="1745"/>
                                  </a:lnTo>
                                  <a:lnTo>
                                    <a:pt x="1176" y="1713"/>
                                  </a:lnTo>
                                  <a:lnTo>
                                    <a:pt x="1083" y="1674"/>
                                  </a:lnTo>
                                  <a:lnTo>
                                    <a:pt x="994" y="1617"/>
                                  </a:lnTo>
                                  <a:lnTo>
                                    <a:pt x="915" y="1552"/>
                                  </a:lnTo>
                                  <a:lnTo>
                                    <a:pt x="947" y="1524"/>
                                  </a:lnTo>
                                  <a:lnTo>
                                    <a:pt x="990" y="1527"/>
                                  </a:lnTo>
                                  <a:lnTo>
                                    <a:pt x="1011" y="1502"/>
                                  </a:lnTo>
                                  <a:lnTo>
                                    <a:pt x="1072" y="1506"/>
                                  </a:lnTo>
                                  <a:lnTo>
                                    <a:pt x="1079" y="1484"/>
                                  </a:lnTo>
                                  <a:lnTo>
                                    <a:pt x="1076" y="1474"/>
                                  </a:lnTo>
                                  <a:lnTo>
                                    <a:pt x="1169" y="1534"/>
                                  </a:lnTo>
                                  <a:lnTo>
                                    <a:pt x="1269" y="1574"/>
                                  </a:lnTo>
                                  <a:lnTo>
                                    <a:pt x="1380" y="1595"/>
                                  </a:lnTo>
                                  <a:lnTo>
                                    <a:pt x="1380" y="1577"/>
                                  </a:lnTo>
                                  <a:lnTo>
                                    <a:pt x="1380" y="1563"/>
                                  </a:lnTo>
                                  <a:lnTo>
                                    <a:pt x="1287" y="1545"/>
                                  </a:lnTo>
                                  <a:lnTo>
                                    <a:pt x="1204" y="1513"/>
                                  </a:lnTo>
                                  <a:lnTo>
                                    <a:pt x="1126" y="1470"/>
                                  </a:lnTo>
                                  <a:lnTo>
                                    <a:pt x="1054" y="1413"/>
                                  </a:lnTo>
                                  <a:lnTo>
                                    <a:pt x="1169" y="1298"/>
                                  </a:lnTo>
                                  <a:lnTo>
                                    <a:pt x="1215" y="1334"/>
                                  </a:lnTo>
                                  <a:lnTo>
                                    <a:pt x="1265" y="1363"/>
                                  </a:lnTo>
                                  <a:lnTo>
                                    <a:pt x="1269" y="1345"/>
                                  </a:lnTo>
                                  <a:lnTo>
                                    <a:pt x="1276" y="1331"/>
                                  </a:lnTo>
                                  <a:lnTo>
                                    <a:pt x="1233" y="1306"/>
                                  </a:lnTo>
                                  <a:lnTo>
                                    <a:pt x="1194" y="1273"/>
                                  </a:lnTo>
                                  <a:lnTo>
                                    <a:pt x="1308" y="1159"/>
                                  </a:lnTo>
                                  <a:lnTo>
                                    <a:pt x="1340" y="1180"/>
                                  </a:lnTo>
                                  <a:lnTo>
                                    <a:pt x="1372" y="1195"/>
                                  </a:lnTo>
                                  <a:lnTo>
                                    <a:pt x="1372" y="1177"/>
                                  </a:lnTo>
                                  <a:lnTo>
                                    <a:pt x="1372" y="1159"/>
                                  </a:lnTo>
                                  <a:lnTo>
                                    <a:pt x="1351" y="1148"/>
                                  </a:lnTo>
                                  <a:lnTo>
                                    <a:pt x="1333" y="1138"/>
                                  </a:lnTo>
                                  <a:lnTo>
                                    <a:pt x="1365" y="1102"/>
                                  </a:lnTo>
                                  <a:lnTo>
                                    <a:pt x="1347" y="1098"/>
                                  </a:lnTo>
                                  <a:lnTo>
                                    <a:pt x="1330" y="1091"/>
                                  </a:lnTo>
                                  <a:lnTo>
                                    <a:pt x="1308" y="1112"/>
                                  </a:lnTo>
                                  <a:lnTo>
                                    <a:pt x="1294" y="1095"/>
                                  </a:lnTo>
                                  <a:lnTo>
                                    <a:pt x="1279" y="1073"/>
                                  </a:lnTo>
                                  <a:lnTo>
                                    <a:pt x="1251" y="1059"/>
                                  </a:lnTo>
                                  <a:lnTo>
                                    <a:pt x="1222" y="1041"/>
                                  </a:lnTo>
                                  <a:lnTo>
                                    <a:pt x="1176" y="1002"/>
                                  </a:lnTo>
                                  <a:lnTo>
                                    <a:pt x="1144" y="959"/>
                                  </a:lnTo>
                                  <a:lnTo>
                                    <a:pt x="1122" y="905"/>
                                  </a:lnTo>
                                  <a:lnTo>
                                    <a:pt x="1115" y="844"/>
                                  </a:lnTo>
                                  <a:lnTo>
                                    <a:pt x="1122" y="787"/>
                                  </a:lnTo>
                                  <a:lnTo>
                                    <a:pt x="1137" y="737"/>
                                  </a:lnTo>
                                  <a:lnTo>
                                    <a:pt x="1162" y="694"/>
                                  </a:lnTo>
                                  <a:lnTo>
                                    <a:pt x="1047" y="580"/>
                                  </a:lnTo>
                                  <a:lnTo>
                                    <a:pt x="1115" y="526"/>
                                  </a:lnTo>
                                  <a:lnTo>
                                    <a:pt x="1190" y="480"/>
                                  </a:lnTo>
                                  <a:lnTo>
                                    <a:pt x="1269" y="447"/>
                                  </a:lnTo>
                                  <a:lnTo>
                                    <a:pt x="1358" y="426"/>
                                  </a:lnTo>
                                  <a:lnTo>
                                    <a:pt x="1355" y="412"/>
                                  </a:lnTo>
                                  <a:lnTo>
                                    <a:pt x="1355" y="394"/>
                                  </a:lnTo>
                                  <a:lnTo>
                                    <a:pt x="1262" y="415"/>
                                  </a:lnTo>
                                  <a:lnTo>
                                    <a:pt x="1176" y="451"/>
                                  </a:lnTo>
                                  <a:lnTo>
                                    <a:pt x="1097" y="497"/>
                                  </a:lnTo>
                                  <a:lnTo>
                                    <a:pt x="1026" y="555"/>
                                  </a:lnTo>
                                  <a:lnTo>
                                    <a:pt x="1004" y="537"/>
                                  </a:lnTo>
                                  <a:lnTo>
                                    <a:pt x="997" y="551"/>
                                  </a:lnTo>
                                  <a:lnTo>
                                    <a:pt x="990" y="565"/>
                                  </a:lnTo>
                                  <a:lnTo>
                                    <a:pt x="1001" y="580"/>
                                  </a:lnTo>
                                  <a:lnTo>
                                    <a:pt x="933" y="666"/>
                                  </a:lnTo>
                                  <a:lnTo>
                                    <a:pt x="883" y="762"/>
                                  </a:lnTo>
                                  <a:lnTo>
                                    <a:pt x="851" y="869"/>
                                  </a:lnTo>
                                  <a:lnTo>
                                    <a:pt x="836" y="984"/>
                                  </a:lnTo>
                                  <a:lnTo>
                                    <a:pt x="675" y="984"/>
                                  </a:lnTo>
                                  <a:lnTo>
                                    <a:pt x="683" y="866"/>
                                  </a:lnTo>
                                  <a:lnTo>
                                    <a:pt x="711" y="751"/>
                                  </a:lnTo>
                                  <a:lnTo>
                                    <a:pt x="758" y="648"/>
                                  </a:lnTo>
                                  <a:lnTo>
                                    <a:pt x="815" y="551"/>
                                  </a:lnTo>
                                  <a:lnTo>
                                    <a:pt x="886" y="462"/>
                                  </a:lnTo>
                                  <a:lnTo>
                                    <a:pt x="936" y="515"/>
                                  </a:lnTo>
                                  <a:lnTo>
                                    <a:pt x="940" y="515"/>
                                  </a:lnTo>
                                  <a:lnTo>
                                    <a:pt x="944" y="515"/>
                                  </a:lnTo>
                                  <a:lnTo>
                                    <a:pt x="958" y="512"/>
                                  </a:lnTo>
                                  <a:lnTo>
                                    <a:pt x="976" y="508"/>
                                  </a:lnTo>
                                  <a:lnTo>
                                    <a:pt x="908" y="440"/>
                                  </a:lnTo>
                                  <a:lnTo>
                                    <a:pt x="965" y="394"/>
                                  </a:lnTo>
                                  <a:lnTo>
                                    <a:pt x="1022" y="351"/>
                                  </a:lnTo>
                                  <a:lnTo>
                                    <a:pt x="1026" y="340"/>
                                  </a:lnTo>
                                  <a:lnTo>
                                    <a:pt x="1029" y="329"/>
                                  </a:lnTo>
                                  <a:lnTo>
                                    <a:pt x="1029" y="326"/>
                                  </a:lnTo>
                                  <a:lnTo>
                                    <a:pt x="1033" y="319"/>
                                  </a:lnTo>
                                  <a:lnTo>
                                    <a:pt x="1040" y="311"/>
                                  </a:lnTo>
                                  <a:lnTo>
                                    <a:pt x="1047" y="304"/>
                                  </a:lnTo>
                                  <a:lnTo>
                                    <a:pt x="1054" y="290"/>
                                  </a:lnTo>
                                  <a:lnTo>
                                    <a:pt x="965" y="347"/>
                                  </a:lnTo>
                                  <a:lnTo>
                                    <a:pt x="886" y="419"/>
                                  </a:lnTo>
                                  <a:lnTo>
                                    <a:pt x="768" y="301"/>
                                  </a:lnTo>
                                  <a:lnTo>
                                    <a:pt x="865" y="219"/>
                                  </a:lnTo>
                                  <a:lnTo>
                                    <a:pt x="972" y="151"/>
                                  </a:lnTo>
                                  <a:lnTo>
                                    <a:pt x="1090" y="93"/>
                                  </a:lnTo>
                                  <a:lnTo>
                                    <a:pt x="1215" y="54"/>
                                  </a:lnTo>
                                  <a:lnTo>
                                    <a:pt x="1344" y="33"/>
                                  </a:lnTo>
                                  <a:lnTo>
                                    <a:pt x="1344" y="29"/>
                                  </a:lnTo>
                                  <a:lnTo>
                                    <a:pt x="1344" y="25"/>
                                  </a:lnTo>
                                  <a:lnTo>
                                    <a:pt x="1340" y="15"/>
                                  </a:lnTo>
                                  <a:lnTo>
                                    <a:pt x="1337" y="0"/>
                                  </a:lnTo>
                                  <a:lnTo>
                                    <a:pt x="1204" y="25"/>
                                  </a:lnTo>
                                  <a:lnTo>
                                    <a:pt x="1076" y="65"/>
                                  </a:lnTo>
                                  <a:lnTo>
                                    <a:pt x="958" y="122"/>
                                  </a:lnTo>
                                  <a:lnTo>
                                    <a:pt x="847" y="193"/>
                                  </a:lnTo>
                                  <a:lnTo>
                                    <a:pt x="751" y="276"/>
                                  </a:lnTo>
                                  <a:lnTo>
                                    <a:pt x="661" y="372"/>
                                  </a:lnTo>
                                  <a:lnTo>
                                    <a:pt x="586" y="480"/>
                                  </a:lnTo>
                                  <a:lnTo>
                                    <a:pt x="525" y="598"/>
                                  </a:lnTo>
                                  <a:lnTo>
                                    <a:pt x="482" y="723"/>
                                  </a:lnTo>
                                  <a:lnTo>
                                    <a:pt x="454" y="855"/>
                                  </a:lnTo>
                                  <a:lnTo>
                                    <a:pt x="447" y="994"/>
                                  </a:lnTo>
                                  <a:lnTo>
                                    <a:pt x="457" y="1141"/>
                                  </a:lnTo>
                                  <a:lnTo>
                                    <a:pt x="486" y="1281"/>
                                  </a:lnTo>
                                  <a:lnTo>
                                    <a:pt x="536" y="1413"/>
                                  </a:lnTo>
                                  <a:lnTo>
                                    <a:pt x="608" y="1538"/>
                                  </a:lnTo>
                                  <a:lnTo>
                                    <a:pt x="690" y="1649"/>
                                  </a:lnTo>
                                  <a:lnTo>
                                    <a:pt x="790" y="1745"/>
                                  </a:lnTo>
                                  <a:lnTo>
                                    <a:pt x="901" y="1831"/>
                                  </a:lnTo>
                                  <a:lnTo>
                                    <a:pt x="1022" y="1899"/>
                                  </a:lnTo>
                                  <a:lnTo>
                                    <a:pt x="1154" y="1949"/>
                                  </a:lnTo>
                                  <a:lnTo>
                                    <a:pt x="1294" y="1981"/>
                                  </a:lnTo>
                                  <a:lnTo>
                                    <a:pt x="1444" y="1992"/>
                                  </a:lnTo>
                                  <a:close/>
                                  <a:moveTo>
                                    <a:pt x="1934" y="265"/>
                                  </a:moveTo>
                                  <a:lnTo>
                                    <a:pt x="1923" y="247"/>
                                  </a:lnTo>
                                  <a:lnTo>
                                    <a:pt x="1901" y="236"/>
                                  </a:lnTo>
                                  <a:lnTo>
                                    <a:pt x="1887" y="251"/>
                                  </a:lnTo>
                                  <a:lnTo>
                                    <a:pt x="1905" y="261"/>
                                  </a:lnTo>
                                  <a:lnTo>
                                    <a:pt x="1930" y="279"/>
                                  </a:lnTo>
                                  <a:lnTo>
                                    <a:pt x="1934" y="265"/>
                                  </a:lnTo>
                                  <a:close/>
                                  <a:moveTo>
                                    <a:pt x="1833" y="726"/>
                                  </a:moveTo>
                                  <a:lnTo>
                                    <a:pt x="1833" y="741"/>
                                  </a:lnTo>
                                  <a:lnTo>
                                    <a:pt x="1862" y="730"/>
                                  </a:lnTo>
                                  <a:lnTo>
                                    <a:pt x="1873" y="716"/>
                                  </a:lnTo>
                                  <a:lnTo>
                                    <a:pt x="1851" y="687"/>
                                  </a:lnTo>
                                  <a:lnTo>
                                    <a:pt x="1862" y="673"/>
                                  </a:lnTo>
                                  <a:lnTo>
                                    <a:pt x="1891" y="691"/>
                                  </a:lnTo>
                                  <a:lnTo>
                                    <a:pt x="1894" y="687"/>
                                  </a:lnTo>
                                  <a:lnTo>
                                    <a:pt x="1887" y="683"/>
                                  </a:lnTo>
                                  <a:lnTo>
                                    <a:pt x="1884" y="673"/>
                                  </a:lnTo>
                                  <a:lnTo>
                                    <a:pt x="1894" y="666"/>
                                  </a:lnTo>
                                  <a:lnTo>
                                    <a:pt x="1884" y="651"/>
                                  </a:lnTo>
                                  <a:lnTo>
                                    <a:pt x="1858" y="666"/>
                                  </a:lnTo>
                                  <a:lnTo>
                                    <a:pt x="1848" y="680"/>
                                  </a:lnTo>
                                  <a:lnTo>
                                    <a:pt x="1844" y="694"/>
                                  </a:lnTo>
                                  <a:lnTo>
                                    <a:pt x="1855" y="712"/>
                                  </a:lnTo>
                                  <a:lnTo>
                                    <a:pt x="1851" y="719"/>
                                  </a:lnTo>
                                  <a:lnTo>
                                    <a:pt x="1833" y="726"/>
                                  </a:lnTo>
                                  <a:close/>
                                  <a:moveTo>
                                    <a:pt x="650" y="1463"/>
                                  </a:moveTo>
                                  <a:lnTo>
                                    <a:pt x="650" y="1456"/>
                                  </a:lnTo>
                                  <a:lnTo>
                                    <a:pt x="636" y="1424"/>
                                  </a:lnTo>
                                  <a:lnTo>
                                    <a:pt x="618" y="1416"/>
                                  </a:lnTo>
                                  <a:lnTo>
                                    <a:pt x="650" y="1463"/>
                                  </a:lnTo>
                                  <a:close/>
                                  <a:moveTo>
                                    <a:pt x="1319" y="848"/>
                                  </a:moveTo>
                                  <a:lnTo>
                                    <a:pt x="1326" y="873"/>
                                  </a:lnTo>
                                  <a:lnTo>
                                    <a:pt x="1340" y="894"/>
                                  </a:lnTo>
                                  <a:lnTo>
                                    <a:pt x="1365" y="909"/>
                                  </a:lnTo>
                                  <a:lnTo>
                                    <a:pt x="1365" y="909"/>
                                  </a:lnTo>
                                  <a:lnTo>
                                    <a:pt x="1365" y="905"/>
                                  </a:lnTo>
                                  <a:lnTo>
                                    <a:pt x="1365" y="898"/>
                                  </a:lnTo>
                                  <a:lnTo>
                                    <a:pt x="1347" y="880"/>
                                  </a:lnTo>
                                  <a:lnTo>
                                    <a:pt x="1358" y="862"/>
                                  </a:lnTo>
                                  <a:lnTo>
                                    <a:pt x="1365" y="859"/>
                                  </a:lnTo>
                                  <a:lnTo>
                                    <a:pt x="1365" y="826"/>
                                  </a:lnTo>
                                  <a:lnTo>
                                    <a:pt x="1365" y="798"/>
                                  </a:lnTo>
                                  <a:lnTo>
                                    <a:pt x="1365" y="784"/>
                                  </a:lnTo>
                                  <a:lnTo>
                                    <a:pt x="1362" y="787"/>
                                  </a:lnTo>
                                  <a:lnTo>
                                    <a:pt x="1340" y="801"/>
                                  </a:lnTo>
                                  <a:lnTo>
                                    <a:pt x="1322" y="823"/>
                                  </a:lnTo>
                                  <a:lnTo>
                                    <a:pt x="1319" y="84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7" name="Freeform 14"/>
                          <wps:cNvSpPr>
                            <a:spLocks/>
                          </wps:cNvSpPr>
                          <wps:spPr bwMode="auto">
                            <a:xfrm>
                              <a:off x="1501" y="1699"/>
                              <a:ext cx="122" cy="196"/>
                            </a:xfrm>
                            <a:custGeom>
                              <a:avLst/>
                              <a:gdLst>
                                <a:gd name="T0" fmla="*/ 0 w 122"/>
                                <a:gd name="T1" fmla="*/ 64 h 196"/>
                                <a:gd name="T2" fmla="*/ 39 w 122"/>
                                <a:gd name="T3" fmla="*/ 89 h 196"/>
                                <a:gd name="T4" fmla="*/ 72 w 122"/>
                                <a:gd name="T5" fmla="*/ 114 h 196"/>
                                <a:gd name="T6" fmla="*/ 100 w 122"/>
                                <a:gd name="T7" fmla="*/ 150 h 196"/>
                                <a:gd name="T8" fmla="*/ 122 w 122"/>
                                <a:gd name="T9" fmla="*/ 196 h 196"/>
                                <a:gd name="T10" fmla="*/ 118 w 122"/>
                                <a:gd name="T11" fmla="*/ 143 h 196"/>
                                <a:gd name="T12" fmla="*/ 107 w 122"/>
                                <a:gd name="T13" fmla="*/ 103 h 196"/>
                                <a:gd name="T14" fmla="*/ 89 w 122"/>
                                <a:gd name="T15" fmla="*/ 67 h 196"/>
                                <a:gd name="T16" fmla="*/ 64 w 122"/>
                                <a:gd name="T17" fmla="*/ 42 h 196"/>
                                <a:gd name="T18" fmla="*/ 32 w 122"/>
                                <a:gd name="T19" fmla="*/ 17 h 196"/>
                                <a:gd name="T20" fmla="*/ 4 w 122"/>
                                <a:gd name="T21" fmla="*/ 0 h 196"/>
                                <a:gd name="T22" fmla="*/ 4 w 122"/>
                                <a:gd name="T23" fmla="*/ 10 h 196"/>
                                <a:gd name="T24" fmla="*/ 0 w 122"/>
                                <a:gd name="T25" fmla="*/ 32 h 196"/>
                                <a:gd name="T26" fmla="*/ 0 w 122"/>
                                <a:gd name="T27" fmla="*/ 57 h 196"/>
                                <a:gd name="T28" fmla="*/ 0 w 122"/>
                                <a:gd name="T29" fmla="*/ 64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 h="196">
                                  <a:moveTo>
                                    <a:pt x="0" y="64"/>
                                  </a:moveTo>
                                  <a:lnTo>
                                    <a:pt x="39" y="89"/>
                                  </a:lnTo>
                                  <a:lnTo>
                                    <a:pt x="72" y="114"/>
                                  </a:lnTo>
                                  <a:lnTo>
                                    <a:pt x="100" y="150"/>
                                  </a:lnTo>
                                  <a:lnTo>
                                    <a:pt x="122" y="196"/>
                                  </a:lnTo>
                                  <a:lnTo>
                                    <a:pt x="118" y="143"/>
                                  </a:lnTo>
                                  <a:lnTo>
                                    <a:pt x="107" y="103"/>
                                  </a:lnTo>
                                  <a:lnTo>
                                    <a:pt x="89" y="67"/>
                                  </a:lnTo>
                                  <a:lnTo>
                                    <a:pt x="64" y="42"/>
                                  </a:lnTo>
                                  <a:lnTo>
                                    <a:pt x="32" y="17"/>
                                  </a:lnTo>
                                  <a:lnTo>
                                    <a:pt x="4" y="0"/>
                                  </a:lnTo>
                                  <a:lnTo>
                                    <a:pt x="4" y="10"/>
                                  </a:lnTo>
                                  <a:lnTo>
                                    <a:pt x="0" y="32"/>
                                  </a:lnTo>
                                  <a:lnTo>
                                    <a:pt x="0" y="57"/>
                                  </a:lnTo>
                                  <a:lnTo>
                                    <a:pt x="0" y="64"/>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8" name="Freeform 15"/>
                          <wps:cNvSpPr>
                            <a:spLocks/>
                          </wps:cNvSpPr>
                          <wps:spPr bwMode="auto">
                            <a:xfrm>
                              <a:off x="1151" y="354"/>
                              <a:ext cx="693" cy="923"/>
                            </a:xfrm>
                            <a:custGeom>
                              <a:avLst/>
                              <a:gdLst>
                                <a:gd name="T0" fmla="*/ 690 w 693"/>
                                <a:gd name="T1" fmla="*/ 222 h 923"/>
                                <a:gd name="T2" fmla="*/ 650 w 693"/>
                                <a:gd name="T3" fmla="*/ 132 h 923"/>
                                <a:gd name="T4" fmla="*/ 568 w 693"/>
                                <a:gd name="T5" fmla="*/ 57 h 923"/>
                                <a:gd name="T6" fmla="*/ 436 w 693"/>
                                <a:gd name="T7" fmla="*/ 7 h 923"/>
                                <a:gd name="T8" fmla="*/ 400 w 693"/>
                                <a:gd name="T9" fmla="*/ 4 h 923"/>
                                <a:gd name="T10" fmla="*/ 382 w 693"/>
                                <a:gd name="T11" fmla="*/ 11 h 923"/>
                                <a:gd name="T12" fmla="*/ 379 w 693"/>
                                <a:gd name="T13" fmla="*/ 32 h 923"/>
                                <a:gd name="T14" fmla="*/ 379 w 693"/>
                                <a:gd name="T15" fmla="*/ 50 h 923"/>
                                <a:gd name="T16" fmla="*/ 379 w 693"/>
                                <a:gd name="T17" fmla="*/ 72 h 923"/>
                                <a:gd name="T18" fmla="*/ 379 w 693"/>
                                <a:gd name="T19" fmla="*/ 114 h 923"/>
                                <a:gd name="T20" fmla="*/ 404 w 693"/>
                                <a:gd name="T21" fmla="*/ 118 h 923"/>
                                <a:gd name="T22" fmla="*/ 468 w 693"/>
                                <a:gd name="T23" fmla="*/ 136 h 923"/>
                                <a:gd name="T24" fmla="*/ 536 w 693"/>
                                <a:gd name="T25" fmla="*/ 193 h 923"/>
                                <a:gd name="T26" fmla="*/ 557 w 693"/>
                                <a:gd name="T27" fmla="*/ 265 h 923"/>
                                <a:gd name="T28" fmla="*/ 532 w 693"/>
                                <a:gd name="T29" fmla="*/ 343 h 923"/>
                                <a:gd name="T30" fmla="*/ 464 w 693"/>
                                <a:gd name="T31" fmla="*/ 393 h 923"/>
                                <a:gd name="T32" fmla="*/ 372 w 693"/>
                                <a:gd name="T33" fmla="*/ 426 h 923"/>
                                <a:gd name="T34" fmla="*/ 339 w 693"/>
                                <a:gd name="T35" fmla="*/ 436 h 923"/>
                                <a:gd name="T36" fmla="*/ 243 w 693"/>
                                <a:gd name="T37" fmla="*/ 458 h 923"/>
                                <a:gd name="T38" fmla="*/ 211 w 693"/>
                                <a:gd name="T39" fmla="*/ 468 h 923"/>
                                <a:gd name="T40" fmla="*/ 118 w 693"/>
                                <a:gd name="T41" fmla="*/ 504 h 923"/>
                                <a:gd name="T42" fmla="*/ 46 w 693"/>
                                <a:gd name="T43" fmla="*/ 558 h 923"/>
                                <a:gd name="T44" fmla="*/ 3 w 693"/>
                                <a:gd name="T45" fmla="*/ 644 h 923"/>
                                <a:gd name="T46" fmla="*/ 3 w 693"/>
                                <a:gd name="T47" fmla="*/ 751 h 923"/>
                                <a:gd name="T48" fmla="*/ 50 w 693"/>
                                <a:gd name="T49" fmla="*/ 833 h 923"/>
                                <a:gd name="T50" fmla="*/ 128 w 693"/>
                                <a:gd name="T51" fmla="*/ 887 h 923"/>
                                <a:gd name="T52" fmla="*/ 218 w 693"/>
                                <a:gd name="T53" fmla="*/ 923 h 923"/>
                                <a:gd name="T54" fmla="*/ 214 w 693"/>
                                <a:gd name="T55" fmla="*/ 801 h 923"/>
                                <a:gd name="T56" fmla="*/ 157 w 693"/>
                                <a:gd name="T57" fmla="*/ 762 h 923"/>
                                <a:gd name="T58" fmla="*/ 136 w 693"/>
                                <a:gd name="T59" fmla="*/ 701 h 923"/>
                                <a:gd name="T60" fmla="*/ 157 w 693"/>
                                <a:gd name="T61" fmla="*/ 640 h 923"/>
                                <a:gd name="T62" fmla="*/ 211 w 693"/>
                                <a:gd name="T63" fmla="*/ 601 h 923"/>
                                <a:gd name="T64" fmla="*/ 246 w 693"/>
                                <a:gd name="T65" fmla="*/ 586 h 923"/>
                                <a:gd name="T66" fmla="*/ 336 w 693"/>
                                <a:gd name="T67" fmla="*/ 561 h 923"/>
                                <a:gd name="T68" fmla="*/ 368 w 693"/>
                                <a:gd name="T69" fmla="*/ 554 h 923"/>
                                <a:gd name="T70" fmla="*/ 472 w 693"/>
                                <a:gd name="T71" fmla="*/ 526 h 923"/>
                                <a:gd name="T72" fmla="*/ 568 w 693"/>
                                <a:gd name="T73" fmla="*/ 486 h 923"/>
                                <a:gd name="T74" fmla="*/ 643 w 693"/>
                                <a:gd name="T75" fmla="*/ 422 h 923"/>
                                <a:gd name="T76" fmla="*/ 686 w 693"/>
                                <a:gd name="T77" fmla="*/ 329 h 9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93" h="923">
                                  <a:moveTo>
                                    <a:pt x="693" y="265"/>
                                  </a:moveTo>
                                  <a:lnTo>
                                    <a:pt x="690" y="222"/>
                                  </a:lnTo>
                                  <a:lnTo>
                                    <a:pt x="675" y="175"/>
                                  </a:lnTo>
                                  <a:lnTo>
                                    <a:pt x="650" y="132"/>
                                  </a:lnTo>
                                  <a:lnTo>
                                    <a:pt x="615" y="93"/>
                                  </a:lnTo>
                                  <a:lnTo>
                                    <a:pt x="568" y="57"/>
                                  </a:lnTo>
                                  <a:lnTo>
                                    <a:pt x="507" y="29"/>
                                  </a:lnTo>
                                  <a:lnTo>
                                    <a:pt x="436" y="7"/>
                                  </a:lnTo>
                                  <a:lnTo>
                                    <a:pt x="422" y="4"/>
                                  </a:lnTo>
                                  <a:lnTo>
                                    <a:pt x="400" y="4"/>
                                  </a:lnTo>
                                  <a:lnTo>
                                    <a:pt x="382" y="0"/>
                                  </a:lnTo>
                                  <a:lnTo>
                                    <a:pt x="382" y="11"/>
                                  </a:lnTo>
                                  <a:lnTo>
                                    <a:pt x="379" y="21"/>
                                  </a:lnTo>
                                  <a:lnTo>
                                    <a:pt x="379" y="32"/>
                                  </a:lnTo>
                                  <a:lnTo>
                                    <a:pt x="379" y="43"/>
                                  </a:lnTo>
                                  <a:lnTo>
                                    <a:pt x="379" y="50"/>
                                  </a:lnTo>
                                  <a:lnTo>
                                    <a:pt x="379" y="54"/>
                                  </a:lnTo>
                                  <a:lnTo>
                                    <a:pt x="379" y="72"/>
                                  </a:lnTo>
                                  <a:lnTo>
                                    <a:pt x="379" y="97"/>
                                  </a:lnTo>
                                  <a:lnTo>
                                    <a:pt x="379" y="114"/>
                                  </a:lnTo>
                                  <a:lnTo>
                                    <a:pt x="393" y="114"/>
                                  </a:lnTo>
                                  <a:lnTo>
                                    <a:pt x="404" y="118"/>
                                  </a:lnTo>
                                  <a:lnTo>
                                    <a:pt x="414" y="118"/>
                                  </a:lnTo>
                                  <a:lnTo>
                                    <a:pt x="468" y="136"/>
                                  </a:lnTo>
                                  <a:lnTo>
                                    <a:pt x="511" y="164"/>
                                  </a:lnTo>
                                  <a:lnTo>
                                    <a:pt x="536" y="193"/>
                                  </a:lnTo>
                                  <a:lnTo>
                                    <a:pt x="554" y="229"/>
                                  </a:lnTo>
                                  <a:lnTo>
                                    <a:pt x="557" y="265"/>
                                  </a:lnTo>
                                  <a:lnTo>
                                    <a:pt x="550" y="308"/>
                                  </a:lnTo>
                                  <a:lnTo>
                                    <a:pt x="532" y="343"/>
                                  </a:lnTo>
                                  <a:lnTo>
                                    <a:pt x="504" y="372"/>
                                  </a:lnTo>
                                  <a:lnTo>
                                    <a:pt x="464" y="393"/>
                                  </a:lnTo>
                                  <a:lnTo>
                                    <a:pt x="422" y="411"/>
                                  </a:lnTo>
                                  <a:lnTo>
                                    <a:pt x="372" y="426"/>
                                  </a:lnTo>
                                  <a:lnTo>
                                    <a:pt x="354" y="429"/>
                                  </a:lnTo>
                                  <a:lnTo>
                                    <a:pt x="339" y="436"/>
                                  </a:lnTo>
                                  <a:lnTo>
                                    <a:pt x="289" y="447"/>
                                  </a:lnTo>
                                  <a:lnTo>
                                    <a:pt x="243" y="458"/>
                                  </a:lnTo>
                                  <a:lnTo>
                                    <a:pt x="225" y="465"/>
                                  </a:lnTo>
                                  <a:lnTo>
                                    <a:pt x="211" y="468"/>
                                  </a:lnTo>
                                  <a:lnTo>
                                    <a:pt x="161" y="486"/>
                                  </a:lnTo>
                                  <a:lnTo>
                                    <a:pt x="118" y="504"/>
                                  </a:lnTo>
                                  <a:lnTo>
                                    <a:pt x="78" y="529"/>
                                  </a:lnTo>
                                  <a:lnTo>
                                    <a:pt x="46" y="558"/>
                                  </a:lnTo>
                                  <a:lnTo>
                                    <a:pt x="21" y="597"/>
                                  </a:lnTo>
                                  <a:lnTo>
                                    <a:pt x="3" y="644"/>
                                  </a:lnTo>
                                  <a:lnTo>
                                    <a:pt x="0" y="697"/>
                                  </a:lnTo>
                                  <a:lnTo>
                                    <a:pt x="3" y="751"/>
                                  </a:lnTo>
                                  <a:lnTo>
                                    <a:pt x="25" y="797"/>
                                  </a:lnTo>
                                  <a:lnTo>
                                    <a:pt x="50" y="833"/>
                                  </a:lnTo>
                                  <a:lnTo>
                                    <a:pt x="86" y="862"/>
                                  </a:lnTo>
                                  <a:lnTo>
                                    <a:pt x="128" y="887"/>
                                  </a:lnTo>
                                  <a:lnTo>
                                    <a:pt x="171" y="905"/>
                                  </a:lnTo>
                                  <a:lnTo>
                                    <a:pt x="218" y="923"/>
                                  </a:lnTo>
                                  <a:lnTo>
                                    <a:pt x="218" y="862"/>
                                  </a:lnTo>
                                  <a:lnTo>
                                    <a:pt x="214" y="801"/>
                                  </a:lnTo>
                                  <a:lnTo>
                                    <a:pt x="182" y="783"/>
                                  </a:lnTo>
                                  <a:lnTo>
                                    <a:pt x="157" y="762"/>
                                  </a:lnTo>
                                  <a:lnTo>
                                    <a:pt x="139" y="733"/>
                                  </a:lnTo>
                                  <a:lnTo>
                                    <a:pt x="136" y="701"/>
                                  </a:lnTo>
                                  <a:lnTo>
                                    <a:pt x="139" y="665"/>
                                  </a:lnTo>
                                  <a:lnTo>
                                    <a:pt x="157" y="640"/>
                                  </a:lnTo>
                                  <a:lnTo>
                                    <a:pt x="179" y="619"/>
                                  </a:lnTo>
                                  <a:lnTo>
                                    <a:pt x="211" y="601"/>
                                  </a:lnTo>
                                  <a:lnTo>
                                    <a:pt x="229" y="594"/>
                                  </a:lnTo>
                                  <a:lnTo>
                                    <a:pt x="246" y="586"/>
                                  </a:lnTo>
                                  <a:lnTo>
                                    <a:pt x="289" y="576"/>
                                  </a:lnTo>
                                  <a:lnTo>
                                    <a:pt x="336" y="561"/>
                                  </a:lnTo>
                                  <a:lnTo>
                                    <a:pt x="350" y="558"/>
                                  </a:lnTo>
                                  <a:lnTo>
                                    <a:pt x="368" y="554"/>
                                  </a:lnTo>
                                  <a:lnTo>
                                    <a:pt x="422" y="540"/>
                                  </a:lnTo>
                                  <a:lnTo>
                                    <a:pt x="472" y="526"/>
                                  </a:lnTo>
                                  <a:lnTo>
                                    <a:pt x="522" y="508"/>
                                  </a:lnTo>
                                  <a:lnTo>
                                    <a:pt x="568" y="486"/>
                                  </a:lnTo>
                                  <a:lnTo>
                                    <a:pt x="607" y="458"/>
                                  </a:lnTo>
                                  <a:lnTo>
                                    <a:pt x="643" y="422"/>
                                  </a:lnTo>
                                  <a:lnTo>
                                    <a:pt x="668" y="379"/>
                                  </a:lnTo>
                                  <a:lnTo>
                                    <a:pt x="686" y="329"/>
                                  </a:lnTo>
                                  <a:lnTo>
                                    <a:pt x="693" y="265"/>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9" name="Freeform 16"/>
                          <wps:cNvSpPr>
                            <a:spLocks/>
                          </wps:cNvSpPr>
                          <wps:spPr bwMode="auto">
                            <a:xfrm>
                              <a:off x="1294" y="1209"/>
                              <a:ext cx="393" cy="497"/>
                            </a:xfrm>
                            <a:custGeom>
                              <a:avLst/>
                              <a:gdLst>
                                <a:gd name="T0" fmla="*/ 0 w 393"/>
                                <a:gd name="T1" fmla="*/ 389 h 497"/>
                                <a:gd name="T2" fmla="*/ 7 w 393"/>
                                <a:gd name="T3" fmla="*/ 425 h 497"/>
                                <a:gd name="T4" fmla="*/ 28 w 393"/>
                                <a:gd name="T5" fmla="*/ 457 h 497"/>
                                <a:gd name="T6" fmla="*/ 53 w 393"/>
                                <a:gd name="T7" fmla="*/ 479 h 497"/>
                                <a:gd name="T8" fmla="*/ 82 w 393"/>
                                <a:gd name="T9" fmla="*/ 497 h 497"/>
                                <a:gd name="T10" fmla="*/ 82 w 393"/>
                                <a:gd name="T11" fmla="*/ 486 h 497"/>
                                <a:gd name="T12" fmla="*/ 82 w 393"/>
                                <a:gd name="T13" fmla="*/ 461 h 497"/>
                                <a:gd name="T14" fmla="*/ 82 w 393"/>
                                <a:gd name="T15" fmla="*/ 432 h 497"/>
                                <a:gd name="T16" fmla="*/ 82 w 393"/>
                                <a:gd name="T17" fmla="*/ 411 h 497"/>
                                <a:gd name="T18" fmla="*/ 82 w 393"/>
                                <a:gd name="T19" fmla="*/ 400 h 497"/>
                                <a:gd name="T20" fmla="*/ 86 w 393"/>
                                <a:gd name="T21" fmla="*/ 389 h 497"/>
                                <a:gd name="T22" fmla="*/ 89 w 393"/>
                                <a:gd name="T23" fmla="*/ 382 h 497"/>
                                <a:gd name="T24" fmla="*/ 96 w 393"/>
                                <a:gd name="T25" fmla="*/ 375 h 497"/>
                                <a:gd name="T26" fmla="*/ 103 w 393"/>
                                <a:gd name="T27" fmla="*/ 372 h 497"/>
                                <a:gd name="T28" fmla="*/ 114 w 393"/>
                                <a:gd name="T29" fmla="*/ 368 h 497"/>
                                <a:gd name="T30" fmla="*/ 143 w 393"/>
                                <a:gd name="T31" fmla="*/ 354 h 497"/>
                                <a:gd name="T32" fmla="*/ 178 w 393"/>
                                <a:gd name="T33" fmla="*/ 343 h 497"/>
                                <a:gd name="T34" fmla="*/ 196 w 393"/>
                                <a:gd name="T35" fmla="*/ 336 h 497"/>
                                <a:gd name="T36" fmla="*/ 214 w 393"/>
                                <a:gd name="T37" fmla="*/ 329 h 497"/>
                                <a:gd name="T38" fmla="*/ 254 w 393"/>
                                <a:gd name="T39" fmla="*/ 318 h 497"/>
                                <a:gd name="T40" fmla="*/ 296 w 393"/>
                                <a:gd name="T41" fmla="*/ 300 h 497"/>
                                <a:gd name="T42" fmla="*/ 332 w 393"/>
                                <a:gd name="T43" fmla="*/ 279 h 497"/>
                                <a:gd name="T44" fmla="*/ 364 w 393"/>
                                <a:gd name="T45" fmla="*/ 254 h 497"/>
                                <a:gd name="T46" fmla="*/ 386 w 393"/>
                                <a:gd name="T47" fmla="*/ 218 h 497"/>
                                <a:gd name="T48" fmla="*/ 393 w 393"/>
                                <a:gd name="T49" fmla="*/ 171 h 497"/>
                                <a:gd name="T50" fmla="*/ 386 w 393"/>
                                <a:gd name="T51" fmla="*/ 125 h 497"/>
                                <a:gd name="T52" fmla="*/ 368 w 393"/>
                                <a:gd name="T53" fmla="*/ 89 h 497"/>
                                <a:gd name="T54" fmla="*/ 339 w 393"/>
                                <a:gd name="T55" fmla="*/ 60 h 497"/>
                                <a:gd name="T56" fmla="*/ 304 w 393"/>
                                <a:gd name="T57" fmla="*/ 35 h 497"/>
                                <a:gd name="T58" fmla="*/ 264 w 393"/>
                                <a:gd name="T59" fmla="*/ 14 h 497"/>
                                <a:gd name="T60" fmla="*/ 221 w 393"/>
                                <a:gd name="T61" fmla="*/ 0 h 497"/>
                                <a:gd name="T62" fmla="*/ 218 w 393"/>
                                <a:gd name="T63" fmla="*/ 53 h 497"/>
                                <a:gd name="T64" fmla="*/ 218 w 393"/>
                                <a:gd name="T65" fmla="*/ 110 h 497"/>
                                <a:gd name="T66" fmla="*/ 250 w 393"/>
                                <a:gd name="T67" fmla="*/ 125 h 497"/>
                                <a:gd name="T68" fmla="*/ 271 w 393"/>
                                <a:gd name="T69" fmla="*/ 146 h 497"/>
                                <a:gd name="T70" fmla="*/ 282 w 393"/>
                                <a:gd name="T71" fmla="*/ 171 h 497"/>
                                <a:gd name="T72" fmla="*/ 275 w 393"/>
                                <a:gd name="T73" fmla="*/ 196 h 497"/>
                                <a:gd name="T74" fmla="*/ 257 w 393"/>
                                <a:gd name="T75" fmla="*/ 214 h 497"/>
                                <a:gd name="T76" fmla="*/ 236 w 393"/>
                                <a:gd name="T77" fmla="*/ 228 h 497"/>
                                <a:gd name="T78" fmla="*/ 214 w 393"/>
                                <a:gd name="T79" fmla="*/ 239 h 497"/>
                                <a:gd name="T80" fmla="*/ 204 w 393"/>
                                <a:gd name="T81" fmla="*/ 243 h 497"/>
                                <a:gd name="T82" fmla="*/ 196 w 393"/>
                                <a:gd name="T83" fmla="*/ 246 h 497"/>
                                <a:gd name="T84" fmla="*/ 186 w 393"/>
                                <a:gd name="T85" fmla="*/ 250 h 497"/>
                                <a:gd name="T86" fmla="*/ 182 w 393"/>
                                <a:gd name="T87" fmla="*/ 250 h 497"/>
                                <a:gd name="T88" fmla="*/ 146 w 393"/>
                                <a:gd name="T89" fmla="*/ 261 h 497"/>
                                <a:gd name="T90" fmla="*/ 114 w 393"/>
                                <a:gd name="T91" fmla="*/ 275 h 497"/>
                                <a:gd name="T92" fmla="*/ 96 w 393"/>
                                <a:gd name="T93" fmla="*/ 282 h 497"/>
                                <a:gd name="T94" fmla="*/ 78 w 393"/>
                                <a:gd name="T95" fmla="*/ 289 h 497"/>
                                <a:gd name="T96" fmla="*/ 50 w 393"/>
                                <a:gd name="T97" fmla="*/ 307 h 497"/>
                                <a:gd name="T98" fmla="*/ 25 w 393"/>
                                <a:gd name="T99" fmla="*/ 329 h 497"/>
                                <a:gd name="T100" fmla="*/ 7 w 393"/>
                                <a:gd name="T101" fmla="*/ 354 h 497"/>
                                <a:gd name="T102" fmla="*/ 0 w 393"/>
                                <a:gd name="T103" fmla="*/ 389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93" h="497">
                                  <a:moveTo>
                                    <a:pt x="0" y="389"/>
                                  </a:moveTo>
                                  <a:lnTo>
                                    <a:pt x="7" y="425"/>
                                  </a:lnTo>
                                  <a:lnTo>
                                    <a:pt x="28" y="457"/>
                                  </a:lnTo>
                                  <a:lnTo>
                                    <a:pt x="53" y="479"/>
                                  </a:lnTo>
                                  <a:lnTo>
                                    <a:pt x="82" y="497"/>
                                  </a:lnTo>
                                  <a:lnTo>
                                    <a:pt x="82" y="486"/>
                                  </a:lnTo>
                                  <a:lnTo>
                                    <a:pt x="82" y="461"/>
                                  </a:lnTo>
                                  <a:lnTo>
                                    <a:pt x="82" y="432"/>
                                  </a:lnTo>
                                  <a:lnTo>
                                    <a:pt x="82" y="411"/>
                                  </a:lnTo>
                                  <a:lnTo>
                                    <a:pt x="82" y="400"/>
                                  </a:lnTo>
                                  <a:lnTo>
                                    <a:pt x="86" y="389"/>
                                  </a:lnTo>
                                  <a:lnTo>
                                    <a:pt x="89" y="382"/>
                                  </a:lnTo>
                                  <a:lnTo>
                                    <a:pt x="96" y="375"/>
                                  </a:lnTo>
                                  <a:lnTo>
                                    <a:pt x="103" y="372"/>
                                  </a:lnTo>
                                  <a:lnTo>
                                    <a:pt x="114" y="368"/>
                                  </a:lnTo>
                                  <a:lnTo>
                                    <a:pt x="143" y="354"/>
                                  </a:lnTo>
                                  <a:lnTo>
                                    <a:pt x="178" y="343"/>
                                  </a:lnTo>
                                  <a:lnTo>
                                    <a:pt x="196" y="336"/>
                                  </a:lnTo>
                                  <a:lnTo>
                                    <a:pt x="214" y="329"/>
                                  </a:lnTo>
                                  <a:lnTo>
                                    <a:pt x="254" y="318"/>
                                  </a:lnTo>
                                  <a:lnTo>
                                    <a:pt x="296" y="300"/>
                                  </a:lnTo>
                                  <a:lnTo>
                                    <a:pt x="332" y="279"/>
                                  </a:lnTo>
                                  <a:lnTo>
                                    <a:pt x="364" y="254"/>
                                  </a:lnTo>
                                  <a:lnTo>
                                    <a:pt x="386" y="218"/>
                                  </a:lnTo>
                                  <a:lnTo>
                                    <a:pt x="393" y="171"/>
                                  </a:lnTo>
                                  <a:lnTo>
                                    <a:pt x="386" y="125"/>
                                  </a:lnTo>
                                  <a:lnTo>
                                    <a:pt x="368" y="89"/>
                                  </a:lnTo>
                                  <a:lnTo>
                                    <a:pt x="339" y="60"/>
                                  </a:lnTo>
                                  <a:lnTo>
                                    <a:pt x="304" y="35"/>
                                  </a:lnTo>
                                  <a:lnTo>
                                    <a:pt x="264" y="14"/>
                                  </a:lnTo>
                                  <a:lnTo>
                                    <a:pt x="221" y="0"/>
                                  </a:lnTo>
                                  <a:lnTo>
                                    <a:pt x="218" y="53"/>
                                  </a:lnTo>
                                  <a:lnTo>
                                    <a:pt x="218" y="110"/>
                                  </a:lnTo>
                                  <a:lnTo>
                                    <a:pt x="250" y="125"/>
                                  </a:lnTo>
                                  <a:lnTo>
                                    <a:pt x="271" y="146"/>
                                  </a:lnTo>
                                  <a:lnTo>
                                    <a:pt x="282" y="171"/>
                                  </a:lnTo>
                                  <a:lnTo>
                                    <a:pt x="275" y="196"/>
                                  </a:lnTo>
                                  <a:lnTo>
                                    <a:pt x="257" y="214"/>
                                  </a:lnTo>
                                  <a:lnTo>
                                    <a:pt x="236" y="228"/>
                                  </a:lnTo>
                                  <a:lnTo>
                                    <a:pt x="214" y="239"/>
                                  </a:lnTo>
                                  <a:lnTo>
                                    <a:pt x="204" y="243"/>
                                  </a:lnTo>
                                  <a:lnTo>
                                    <a:pt x="196" y="246"/>
                                  </a:lnTo>
                                  <a:lnTo>
                                    <a:pt x="186" y="250"/>
                                  </a:lnTo>
                                  <a:lnTo>
                                    <a:pt x="182" y="250"/>
                                  </a:lnTo>
                                  <a:lnTo>
                                    <a:pt x="146" y="261"/>
                                  </a:lnTo>
                                  <a:lnTo>
                                    <a:pt x="114" y="275"/>
                                  </a:lnTo>
                                  <a:lnTo>
                                    <a:pt x="96" y="282"/>
                                  </a:lnTo>
                                  <a:lnTo>
                                    <a:pt x="78" y="289"/>
                                  </a:lnTo>
                                  <a:lnTo>
                                    <a:pt x="50" y="307"/>
                                  </a:lnTo>
                                  <a:lnTo>
                                    <a:pt x="25" y="329"/>
                                  </a:lnTo>
                                  <a:lnTo>
                                    <a:pt x="7" y="354"/>
                                  </a:lnTo>
                                  <a:lnTo>
                                    <a:pt x="0" y="38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0" name="Freeform 17"/>
                          <wps:cNvSpPr>
                            <a:spLocks noEditPoints="1"/>
                          </wps:cNvSpPr>
                          <wps:spPr bwMode="auto">
                            <a:xfrm>
                              <a:off x="936" y="372"/>
                              <a:ext cx="419" cy="400"/>
                            </a:xfrm>
                            <a:custGeom>
                              <a:avLst/>
                              <a:gdLst>
                                <a:gd name="T0" fmla="*/ 415 w 419"/>
                                <a:gd name="T1" fmla="*/ 0 h 400"/>
                                <a:gd name="T2" fmla="*/ 369 w 419"/>
                                <a:gd name="T3" fmla="*/ 18 h 400"/>
                                <a:gd name="T4" fmla="*/ 333 w 419"/>
                                <a:gd name="T5" fmla="*/ 32 h 400"/>
                                <a:gd name="T6" fmla="*/ 315 w 419"/>
                                <a:gd name="T7" fmla="*/ 39 h 400"/>
                                <a:gd name="T8" fmla="*/ 286 w 419"/>
                                <a:gd name="T9" fmla="*/ 50 h 400"/>
                                <a:gd name="T10" fmla="*/ 251 w 419"/>
                                <a:gd name="T11" fmla="*/ 57 h 400"/>
                                <a:gd name="T12" fmla="*/ 215 w 419"/>
                                <a:gd name="T13" fmla="*/ 79 h 400"/>
                                <a:gd name="T14" fmla="*/ 176 w 419"/>
                                <a:gd name="T15" fmla="*/ 111 h 400"/>
                                <a:gd name="T16" fmla="*/ 165 w 419"/>
                                <a:gd name="T17" fmla="*/ 125 h 400"/>
                                <a:gd name="T18" fmla="*/ 147 w 419"/>
                                <a:gd name="T19" fmla="*/ 150 h 400"/>
                                <a:gd name="T20" fmla="*/ 129 w 419"/>
                                <a:gd name="T21" fmla="*/ 172 h 400"/>
                                <a:gd name="T22" fmla="*/ 118 w 419"/>
                                <a:gd name="T23" fmla="*/ 200 h 400"/>
                                <a:gd name="T24" fmla="*/ 111 w 419"/>
                                <a:gd name="T25" fmla="*/ 229 h 400"/>
                                <a:gd name="T26" fmla="*/ 100 w 419"/>
                                <a:gd name="T27" fmla="*/ 250 h 400"/>
                                <a:gd name="T28" fmla="*/ 93 w 419"/>
                                <a:gd name="T29" fmla="*/ 265 h 400"/>
                                <a:gd name="T30" fmla="*/ 90 w 419"/>
                                <a:gd name="T31" fmla="*/ 275 h 400"/>
                                <a:gd name="T32" fmla="*/ 90 w 419"/>
                                <a:gd name="T33" fmla="*/ 282 h 400"/>
                                <a:gd name="T34" fmla="*/ 86 w 419"/>
                                <a:gd name="T35" fmla="*/ 290 h 400"/>
                                <a:gd name="T36" fmla="*/ 90 w 419"/>
                                <a:gd name="T37" fmla="*/ 293 h 400"/>
                                <a:gd name="T38" fmla="*/ 90 w 419"/>
                                <a:gd name="T39" fmla="*/ 297 h 400"/>
                                <a:gd name="T40" fmla="*/ 90 w 419"/>
                                <a:gd name="T41" fmla="*/ 297 h 400"/>
                                <a:gd name="T42" fmla="*/ 86 w 419"/>
                                <a:gd name="T43" fmla="*/ 300 h 400"/>
                                <a:gd name="T44" fmla="*/ 86 w 419"/>
                                <a:gd name="T45" fmla="*/ 307 h 400"/>
                                <a:gd name="T46" fmla="*/ 79 w 419"/>
                                <a:gd name="T47" fmla="*/ 318 h 400"/>
                                <a:gd name="T48" fmla="*/ 68 w 419"/>
                                <a:gd name="T49" fmla="*/ 332 h 400"/>
                                <a:gd name="T50" fmla="*/ 50 w 419"/>
                                <a:gd name="T51" fmla="*/ 347 h 400"/>
                                <a:gd name="T52" fmla="*/ 29 w 419"/>
                                <a:gd name="T53" fmla="*/ 357 h 400"/>
                                <a:gd name="T54" fmla="*/ 0 w 419"/>
                                <a:gd name="T55" fmla="*/ 357 h 400"/>
                                <a:gd name="T56" fmla="*/ 11 w 419"/>
                                <a:gd name="T57" fmla="*/ 361 h 400"/>
                                <a:gd name="T58" fmla="*/ 22 w 419"/>
                                <a:gd name="T59" fmla="*/ 361 h 400"/>
                                <a:gd name="T60" fmla="*/ 33 w 419"/>
                                <a:gd name="T61" fmla="*/ 361 h 400"/>
                                <a:gd name="T62" fmla="*/ 43 w 419"/>
                                <a:gd name="T63" fmla="*/ 357 h 400"/>
                                <a:gd name="T64" fmla="*/ 50 w 419"/>
                                <a:gd name="T65" fmla="*/ 357 h 400"/>
                                <a:gd name="T66" fmla="*/ 58 w 419"/>
                                <a:gd name="T67" fmla="*/ 354 h 400"/>
                                <a:gd name="T68" fmla="*/ 58 w 419"/>
                                <a:gd name="T69" fmla="*/ 354 h 400"/>
                                <a:gd name="T70" fmla="*/ 58 w 419"/>
                                <a:gd name="T71" fmla="*/ 354 h 400"/>
                                <a:gd name="T72" fmla="*/ 58 w 419"/>
                                <a:gd name="T73" fmla="*/ 361 h 400"/>
                                <a:gd name="T74" fmla="*/ 54 w 419"/>
                                <a:gd name="T75" fmla="*/ 372 h 400"/>
                                <a:gd name="T76" fmla="*/ 50 w 419"/>
                                <a:gd name="T77" fmla="*/ 383 h 400"/>
                                <a:gd name="T78" fmla="*/ 47 w 419"/>
                                <a:gd name="T79" fmla="*/ 400 h 400"/>
                                <a:gd name="T80" fmla="*/ 72 w 419"/>
                                <a:gd name="T81" fmla="*/ 350 h 400"/>
                                <a:gd name="T82" fmla="*/ 93 w 419"/>
                                <a:gd name="T83" fmla="*/ 325 h 400"/>
                                <a:gd name="T84" fmla="*/ 104 w 419"/>
                                <a:gd name="T85" fmla="*/ 311 h 400"/>
                                <a:gd name="T86" fmla="*/ 115 w 419"/>
                                <a:gd name="T87" fmla="*/ 311 h 400"/>
                                <a:gd name="T88" fmla="*/ 133 w 419"/>
                                <a:gd name="T89" fmla="*/ 311 h 400"/>
                                <a:gd name="T90" fmla="*/ 154 w 419"/>
                                <a:gd name="T91" fmla="*/ 304 h 400"/>
                                <a:gd name="T92" fmla="*/ 183 w 419"/>
                                <a:gd name="T93" fmla="*/ 290 h 400"/>
                                <a:gd name="T94" fmla="*/ 226 w 419"/>
                                <a:gd name="T95" fmla="*/ 265 h 400"/>
                                <a:gd name="T96" fmla="*/ 268 w 419"/>
                                <a:gd name="T97" fmla="*/ 236 h 400"/>
                                <a:gd name="T98" fmla="*/ 304 w 419"/>
                                <a:gd name="T99" fmla="*/ 207 h 400"/>
                                <a:gd name="T100" fmla="*/ 329 w 419"/>
                                <a:gd name="T101" fmla="*/ 182 h 400"/>
                                <a:gd name="T102" fmla="*/ 354 w 419"/>
                                <a:gd name="T103" fmla="*/ 154 h 400"/>
                                <a:gd name="T104" fmla="*/ 386 w 419"/>
                                <a:gd name="T105" fmla="*/ 132 h 400"/>
                                <a:gd name="T106" fmla="*/ 419 w 419"/>
                                <a:gd name="T107" fmla="*/ 118 h 400"/>
                                <a:gd name="T108" fmla="*/ 415 w 419"/>
                                <a:gd name="T109" fmla="*/ 54 h 400"/>
                                <a:gd name="T110" fmla="*/ 415 w 419"/>
                                <a:gd name="T111" fmla="*/ 0 h 400"/>
                                <a:gd name="T112" fmla="*/ 204 w 419"/>
                                <a:gd name="T113" fmla="*/ 186 h 400"/>
                                <a:gd name="T114" fmla="*/ 179 w 419"/>
                                <a:gd name="T115" fmla="*/ 193 h 400"/>
                                <a:gd name="T116" fmla="*/ 211 w 419"/>
                                <a:gd name="T117" fmla="*/ 143 h 400"/>
                                <a:gd name="T118" fmla="*/ 247 w 419"/>
                                <a:gd name="T119" fmla="*/ 143 h 400"/>
                                <a:gd name="T120" fmla="*/ 204 w 419"/>
                                <a:gd name="T121" fmla="*/ 18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19" h="400">
                                  <a:moveTo>
                                    <a:pt x="415" y="0"/>
                                  </a:moveTo>
                                  <a:lnTo>
                                    <a:pt x="369" y="18"/>
                                  </a:lnTo>
                                  <a:lnTo>
                                    <a:pt x="333" y="32"/>
                                  </a:lnTo>
                                  <a:lnTo>
                                    <a:pt x="315" y="39"/>
                                  </a:lnTo>
                                  <a:lnTo>
                                    <a:pt x="286" y="50"/>
                                  </a:lnTo>
                                  <a:lnTo>
                                    <a:pt x="251" y="57"/>
                                  </a:lnTo>
                                  <a:lnTo>
                                    <a:pt x="215" y="79"/>
                                  </a:lnTo>
                                  <a:lnTo>
                                    <a:pt x="176" y="111"/>
                                  </a:lnTo>
                                  <a:lnTo>
                                    <a:pt x="165" y="125"/>
                                  </a:lnTo>
                                  <a:lnTo>
                                    <a:pt x="147" y="150"/>
                                  </a:lnTo>
                                  <a:lnTo>
                                    <a:pt x="129" y="172"/>
                                  </a:lnTo>
                                  <a:lnTo>
                                    <a:pt x="118" y="200"/>
                                  </a:lnTo>
                                  <a:lnTo>
                                    <a:pt x="111" y="229"/>
                                  </a:lnTo>
                                  <a:lnTo>
                                    <a:pt x="100" y="250"/>
                                  </a:lnTo>
                                  <a:lnTo>
                                    <a:pt x="93" y="265"/>
                                  </a:lnTo>
                                  <a:lnTo>
                                    <a:pt x="90" y="275"/>
                                  </a:lnTo>
                                  <a:lnTo>
                                    <a:pt x="90" y="282"/>
                                  </a:lnTo>
                                  <a:lnTo>
                                    <a:pt x="86" y="290"/>
                                  </a:lnTo>
                                  <a:lnTo>
                                    <a:pt x="90" y="293"/>
                                  </a:lnTo>
                                  <a:lnTo>
                                    <a:pt x="90" y="297"/>
                                  </a:lnTo>
                                  <a:lnTo>
                                    <a:pt x="90" y="297"/>
                                  </a:lnTo>
                                  <a:lnTo>
                                    <a:pt x="86" y="300"/>
                                  </a:lnTo>
                                  <a:lnTo>
                                    <a:pt x="86" y="307"/>
                                  </a:lnTo>
                                  <a:lnTo>
                                    <a:pt x="79" y="318"/>
                                  </a:lnTo>
                                  <a:lnTo>
                                    <a:pt x="68" y="332"/>
                                  </a:lnTo>
                                  <a:lnTo>
                                    <a:pt x="50" y="347"/>
                                  </a:lnTo>
                                  <a:lnTo>
                                    <a:pt x="29" y="357"/>
                                  </a:lnTo>
                                  <a:lnTo>
                                    <a:pt x="0" y="357"/>
                                  </a:lnTo>
                                  <a:lnTo>
                                    <a:pt x="11" y="361"/>
                                  </a:lnTo>
                                  <a:lnTo>
                                    <a:pt x="22" y="361"/>
                                  </a:lnTo>
                                  <a:lnTo>
                                    <a:pt x="33" y="361"/>
                                  </a:lnTo>
                                  <a:lnTo>
                                    <a:pt x="43" y="357"/>
                                  </a:lnTo>
                                  <a:lnTo>
                                    <a:pt x="50" y="357"/>
                                  </a:lnTo>
                                  <a:lnTo>
                                    <a:pt x="58" y="354"/>
                                  </a:lnTo>
                                  <a:lnTo>
                                    <a:pt x="58" y="354"/>
                                  </a:lnTo>
                                  <a:lnTo>
                                    <a:pt x="58" y="354"/>
                                  </a:lnTo>
                                  <a:lnTo>
                                    <a:pt x="58" y="361"/>
                                  </a:lnTo>
                                  <a:lnTo>
                                    <a:pt x="54" y="372"/>
                                  </a:lnTo>
                                  <a:lnTo>
                                    <a:pt x="50" y="383"/>
                                  </a:lnTo>
                                  <a:lnTo>
                                    <a:pt x="47" y="400"/>
                                  </a:lnTo>
                                  <a:lnTo>
                                    <a:pt x="72" y="350"/>
                                  </a:lnTo>
                                  <a:lnTo>
                                    <a:pt x="93" y="325"/>
                                  </a:lnTo>
                                  <a:lnTo>
                                    <a:pt x="104" y="311"/>
                                  </a:lnTo>
                                  <a:lnTo>
                                    <a:pt x="115" y="311"/>
                                  </a:lnTo>
                                  <a:lnTo>
                                    <a:pt x="133" y="311"/>
                                  </a:lnTo>
                                  <a:lnTo>
                                    <a:pt x="154" y="304"/>
                                  </a:lnTo>
                                  <a:lnTo>
                                    <a:pt x="183" y="290"/>
                                  </a:lnTo>
                                  <a:lnTo>
                                    <a:pt x="226" y="265"/>
                                  </a:lnTo>
                                  <a:lnTo>
                                    <a:pt x="268" y="236"/>
                                  </a:lnTo>
                                  <a:lnTo>
                                    <a:pt x="304" y="207"/>
                                  </a:lnTo>
                                  <a:lnTo>
                                    <a:pt x="329" y="182"/>
                                  </a:lnTo>
                                  <a:lnTo>
                                    <a:pt x="354" y="154"/>
                                  </a:lnTo>
                                  <a:lnTo>
                                    <a:pt x="386" y="132"/>
                                  </a:lnTo>
                                  <a:lnTo>
                                    <a:pt x="419" y="118"/>
                                  </a:lnTo>
                                  <a:lnTo>
                                    <a:pt x="415" y="54"/>
                                  </a:lnTo>
                                  <a:lnTo>
                                    <a:pt x="415" y="0"/>
                                  </a:lnTo>
                                  <a:close/>
                                  <a:moveTo>
                                    <a:pt x="204" y="186"/>
                                  </a:moveTo>
                                  <a:lnTo>
                                    <a:pt x="179" y="193"/>
                                  </a:lnTo>
                                  <a:lnTo>
                                    <a:pt x="211" y="143"/>
                                  </a:lnTo>
                                  <a:lnTo>
                                    <a:pt x="247" y="143"/>
                                  </a:lnTo>
                                  <a:lnTo>
                                    <a:pt x="204" y="18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1" name="Freeform 18"/>
                          <wps:cNvSpPr>
                            <a:spLocks/>
                          </wps:cNvSpPr>
                          <wps:spPr bwMode="auto">
                            <a:xfrm>
                              <a:off x="1408" y="1584"/>
                              <a:ext cx="64" cy="536"/>
                            </a:xfrm>
                            <a:custGeom>
                              <a:avLst/>
                              <a:gdLst>
                                <a:gd name="T0" fmla="*/ 47 w 64"/>
                                <a:gd name="T1" fmla="*/ 7 h 536"/>
                                <a:gd name="T2" fmla="*/ 39 w 64"/>
                                <a:gd name="T3" fmla="*/ 7 h 536"/>
                                <a:gd name="T4" fmla="*/ 36 w 64"/>
                                <a:gd name="T5" fmla="*/ 11 h 536"/>
                                <a:gd name="T6" fmla="*/ 29 w 64"/>
                                <a:gd name="T7" fmla="*/ 14 h 536"/>
                                <a:gd name="T8" fmla="*/ 22 w 64"/>
                                <a:gd name="T9" fmla="*/ 18 h 536"/>
                                <a:gd name="T10" fmla="*/ 14 w 64"/>
                                <a:gd name="T11" fmla="*/ 18 h 536"/>
                                <a:gd name="T12" fmla="*/ 7 w 64"/>
                                <a:gd name="T13" fmla="*/ 22 h 536"/>
                                <a:gd name="T14" fmla="*/ 4 w 64"/>
                                <a:gd name="T15" fmla="*/ 25 h 536"/>
                                <a:gd name="T16" fmla="*/ 0 w 64"/>
                                <a:gd name="T17" fmla="*/ 25 h 536"/>
                                <a:gd name="T18" fmla="*/ 0 w 64"/>
                                <a:gd name="T19" fmla="*/ 39 h 536"/>
                                <a:gd name="T20" fmla="*/ 4 w 64"/>
                                <a:gd name="T21" fmla="*/ 72 h 536"/>
                                <a:gd name="T22" fmla="*/ 4 w 64"/>
                                <a:gd name="T23" fmla="*/ 122 h 536"/>
                                <a:gd name="T24" fmla="*/ 4 w 64"/>
                                <a:gd name="T25" fmla="*/ 182 h 536"/>
                                <a:gd name="T26" fmla="*/ 7 w 64"/>
                                <a:gd name="T27" fmla="*/ 247 h 536"/>
                                <a:gd name="T28" fmla="*/ 7 w 64"/>
                                <a:gd name="T29" fmla="*/ 311 h 536"/>
                                <a:gd name="T30" fmla="*/ 7 w 64"/>
                                <a:gd name="T31" fmla="*/ 372 h 536"/>
                                <a:gd name="T32" fmla="*/ 7 w 64"/>
                                <a:gd name="T33" fmla="*/ 422 h 536"/>
                                <a:gd name="T34" fmla="*/ 11 w 64"/>
                                <a:gd name="T35" fmla="*/ 458 h 536"/>
                                <a:gd name="T36" fmla="*/ 11 w 64"/>
                                <a:gd name="T37" fmla="*/ 472 h 536"/>
                                <a:gd name="T38" fmla="*/ 11 w 64"/>
                                <a:gd name="T39" fmla="*/ 494 h 536"/>
                                <a:gd name="T40" fmla="*/ 14 w 64"/>
                                <a:gd name="T41" fmla="*/ 511 h 536"/>
                                <a:gd name="T42" fmla="*/ 18 w 64"/>
                                <a:gd name="T43" fmla="*/ 526 h 536"/>
                                <a:gd name="T44" fmla="*/ 22 w 64"/>
                                <a:gd name="T45" fmla="*/ 533 h 536"/>
                                <a:gd name="T46" fmla="*/ 29 w 64"/>
                                <a:gd name="T47" fmla="*/ 536 h 536"/>
                                <a:gd name="T48" fmla="*/ 36 w 64"/>
                                <a:gd name="T49" fmla="*/ 536 h 536"/>
                                <a:gd name="T50" fmla="*/ 43 w 64"/>
                                <a:gd name="T51" fmla="*/ 533 h 536"/>
                                <a:gd name="T52" fmla="*/ 47 w 64"/>
                                <a:gd name="T53" fmla="*/ 526 h 536"/>
                                <a:gd name="T54" fmla="*/ 50 w 64"/>
                                <a:gd name="T55" fmla="*/ 511 h 536"/>
                                <a:gd name="T56" fmla="*/ 54 w 64"/>
                                <a:gd name="T57" fmla="*/ 494 h 536"/>
                                <a:gd name="T58" fmla="*/ 54 w 64"/>
                                <a:gd name="T59" fmla="*/ 472 h 536"/>
                                <a:gd name="T60" fmla="*/ 54 w 64"/>
                                <a:gd name="T61" fmla="*/ 458 h 536"/>
                                <a:gd name="T62" fmla="*/ 57 w 64"/>
                                <a:gd name="T63" fmla="*/ 418 h 536"/>
                                <a:gd name="T64" fmla="*/ 57 w 64"/>
                                <a:gd name="T65" fmla="*/ 368 h 536"/>
                                <a:gd name="T66" fmla="*/ 57 w 64"/>
                                <a:gd name="T67" fmla="*/ 304 h 536"/>
                                <a:gd name="T68" fmla="*/ 61 w 64"/>
                                <a:gd name="T69" fmla="*/ 233 h 536"/>
                                <a:gd name="T70" fmla="*/ 61 w 64"/>
                                <a:gd name="T71" fmla="*/ 165 h 536"/>
                                <a:gd name="T72" fmla="*/ 61 w 64"/>
                                <a:gd name="T73" fmla="*/ 100 h 536"/>
                                <a:gd name="T74" fmla="*/ 64 w 64"/>
                                <a:gd name="T75" fmla="*/ 50 h 536"/>
                                <a:gd name="T76" fmla="*/ 64 w 64"/>
                                <a:gd name="T77" fmla="*/ 14 h 536"/>
                                <a:gd name="T78" fmla="*/ 64 w 64"/>
                                <a:gd name="T79" fmla="*/ 0 h 536"/>
                                <a:gd name="T80" fmla="*/ 61 w 64"/>
                                <a:gd name="T81" fmla="*/ 0 h 536"/>
                                <a:gd name="T82" fmla="*/ 57 w 64"/>
                                <a:gd name="T83" fmla="*/ 4 h 536"/>
                                <a:gd name="T84" fmla="*/ 50 w 64"/>
                                <a:gd name="T85" fmla="*/ 4 h 536"/>
                                <a:gd name="T86" fmla="*/ 47 w 64"/>
                                <a:gd name="T87" fmla="*/ 7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4" h="536">
                                  <a:moveTo>
                                    <a:pt x="47" y="7"/>
                                  </a:moveTo>
                                  <a:lnTo>
                                    <a:pt x="39" y="7"/>
                                  </a:lnTo>
                                  <a:lnTo>
                                    <a:pt x="36" y="11"/>
                                  </a:lnTo>
                                  <a:lnTo>
                                    <a:pt x="29" y="14"/>
                                  </a:lnTo>
                                  <a:lnTo>
                                    <a:pt x="22" y="18"/>
                                  </a:lnTo>
                                  <a:lnTo>
                                    <a:pt x="14" y="18"/>
                                  </a:lnTo>
                                  <a:lnTo>
                                    <a:pt x="7" y="22"/>
                                  </a:lnTo>
                                  <a:lnTo>
                                    <a:pt x="4" y="25"/>
                                  </a:lnTo>
                                  <a:lnTo>
                                    <a:pt x="0" y="25"/>
                                  </a:lnTo>
                                  <a:lnTo>
                                    <a:pt x="0" y="39"/>
                                  </a:lnTo>
                                  <a:lnTo>
                                    <a:pt x="4" y="72"/>
                                  </a:lnTo>
                                  <a:lnTo>
                                    <a:pt x="4" y="122"/>
                                  </a:lnTo>
                                  <a:lnTo>
                                    <a:pt x="4" y="182"/>
                                  </a:lnTo>
                                  <a:lnTo>
                                    <a:pt x="7" y="247"/>
                                  </a:lnTo>
                                  <a:lnTo>
                                    <a:pt x="7" y="311"/>
                                  </a:lnTo>
                                  <a:lnTo>
                                    <a:pt x="7" y="372"/>
                                  </a:lnTo>
                                  <a:lnTo>
                                    <a:pt x="7" y="422"/>
                                  </a:lnTo>
                                  <a:lnTo>
                                    <a:pt x="11" y="458"/>
                                  </a:lnTo>
                                  <a:lnTo>
                                    <a:pt x="11" y="472"/>
                                  </a:lnTo>
                                  <a:lnTo>
                                    <a:pt x="11" y="494"/>
                                  </a:lnTo>
                                  <a:lnTo>
                                    <a:pt x="14" y="511"/>
                                  </a:lnTo>
                                  <a:lnTo>
                                    <a:pt x="18" y="526"/>
                                  </a:lnTo>
                                  <a:lnTo>
                                    <a:pt x="22" y="533"/>
                                  </a:lnTo>
                                  <a:lnTo>
                                    <a:pt x="29" y="536"/>
                                  </a:lnTo>
                                  <a:lnTo>
                                    <a:pt x="36" y="536"/>
                                  </a:lnTo>
                                  <a:lnTo>
                                    <a:pt x="43" y="533"/>
                                  </a:lnTo>
                                  <a:lnTo>
                                    <a:pt x="47" y="526"/>
                                  </a:lnTo>
                                  <a:lnTo>
                                    <a:pt x="50" y="511"/>
                                  </a:lnTo>
                                  <a:lnTo>
                                    <a:pt x="54" y="494"/>
                                  </a:lnTo>
                                  <a:lnTo>
                                    <a:pt x="54" y="472"/>
                                  </a:lnTo>
                                  <a:lnTo>
                                    <a:pt x="54" y="458"/>
                                  </a:lnTo>
                                  <a:lnTo>
                                    <a:pt x="57" y="418"/>
                                  </a:lnTo>
                                  <a:lnTo>
                                    <a:pt x="57" y="368"/>
                                  </a:lnTo>
                                  <a:lnTo>
                                    <a:pt x="57" y="304"/>
                                  </a:lnTo>
                                  <a:lnTo>
                                    <a:pt x="61" y="233"/>
                                  </a:lnTo>
                                  <a:lnTo>
                                    <a:pt x="61" y="165"/>
                                  </a:lnTo>
                                  <a:lnTo>
                                    <a:pt x="61" y="100"/>
                                  </a:lnTo>
                                  <a:lnTo>
                                    <a:pt x="64" y="50"/>
                                  </a:lnTo>
                                  <a:lnTo>
                                    <a:pt x="64" y="14"/>
                                  </a:lnTo>
                                  <a:lnTo>
                                    <a:pt x="64" y="0"/>
                                  </a:lnTo>
                                  <a:lnTo>
                                    <a:pt x="61" y="0"/>
                                  </a:lnTo>
                                  <a:lnTo>
                                    <a:pt x="57" y="4"/>
                                  </a:lnTo>
                                  <a:lnTo>
                                    <a:pt x="50" y="4"/>
                                  </a:lnTo>
                                  <a:lnTo>
                                    <a:pt x="47" y="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2" name="Freeform 19"/>
                          <wps:cNvSpPr>
                            <a:spLocks/>
                          </wps:cNvSpPr>
                          <wps:spPr bwMode="auto">
                            <a:xfrm>
                              <a:off x="1397" y="951"/>
                              <a:ext cx="90" cy="497"/>
                            </a:xfrm>
                            <a:custGeom>
                              <a:avLst/>
                              <a:gdLst>
                                <a:gd name="T0" fmla="*/ 11 w 90"/>
                                <a:gd name="T1" fmla="*/ 497 h 497"/>
                                <a:gd name="T2" fmla="*/ 29 w 90"/>
                                <a:gd name="T3" fmla="*/ 490 h 497"/>
                                <a:gd name="T4" fmla="*/ 50 w 90"/>
                                <a:gd name="T5" fmla="*/ 483 h 497"/>
                                <a:gd name="T6" fmla="*/ 65 w 90"/>
                                <a:gd name="T7" fmla="*/ 479 h 497"/>
                                <a:gd name="T8" fmla="*/ 79 w 90"/>
                                <a:gd name="T9" fmla="*/ 476 h 497"/>
                                <a:gd name="T10" fmla="*/ 79 w 90"/>
                                <a:gd name="T11" fmla="*/ 454 h 497"/>
                                <a:gd name="T12" fmla="*/ 79 w 90"/>
                                <a:gd name="T13" fmla="*/ 411 h 497"/>
                                <a:gd name="T14" fmla="*/ 83 w 90"/>
                                <a:gd name="T15" fmla="*/ 354 h 497"/>
                                <a:gd name="T16" fmla="*/ 83 w 90"/>
                                <a:gd name="T17" fmla="*/ 290 h 497"/>
                                <a:gd name="T18" fmla="*/ 83 w 90"/>
                                <a:gd name="T19" fmla="*/ 218 h 497"/>
                                <a:gd name="T20" fmla="*/ 86 w 90"/>
                                <a:gd name="T21" fmla="*/ 147 h 497"/>
                                <a:gd name="T22" fmla="*/ 86 w 90"/>
                                <a:gd name="T23" fmla="*/ 86 h 497"/>
                                <a:gd name="T24" fmla="*/ 86 w 90"/>
                                <a:gd name="T25" fmla="*/ 32 h 497"/>
                                <a:gd name="T26" fmla="*/ 90 w 90"/>
                                <a:gd name="T27" fmla="*/ 0 h 497"/>
                                <a:gd name="T28" fmla="*/ 40 w 90"/>
                                <a:gd name="T29" fmla="*/ 14 h 497"/>
                                <a:gd name="T30" fmla="*/ 0 w 90"/>
                                <a:gd name="T31" fmla="*/ 25 h 497"/>
                                <a:gd name="T32" fmla="*/ 0 w 90"/>
                                <a:gd name="T33" fmla="*/ 54 h 497"/>
                                <a:gd name="T34" fmla="*/ 0 w 90"/>
                                <a:gd name="T35" fmla="*/ 100 h 497"/>
                                <a:gd name="T36" fmla="*/ 4 w 90"/>
                                <a:gd name="T37" fmla="*/ 161 h 497"/>
                                <a:gd name="T38" fmla="*/ 4 w 90"/>
                                <a:gd name="T39" fmla="*/ 229 h 497"/>
                                <a:gd name="T40" fmla="*/ 4 w 90"/>
                                <a:gd name="T41" fmla="*/ 301 h 497"/>
                                <a:gd name="T42" fmla="*/ 8 w 90"/>
                                <a:gd name="T43" fmla="*/ 368 h 497"/>
                                <a:gd name="T44" fmla="*/ 8 w 90"/>
                                <a:gd name="T45" fmla="*/ 426 h 497"/>
                                <a:gd name="T46" fmla="*/ 8 w 90"/>
                                <a:gd name="T47" fmla="*/ 472 h 497"/>
                                <a:gd name="T48" fmla="*/ 11 w 90"/>
                                <a:gd name="T49" fmla="*/ 497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0" h="497">
                                  <a:moveTo>
                                    <a:pt x="11" y="497"/>
                                  </a:moveTo>
                                  <a:lnTo>
                                    <a:pt x="29" y="490"/>
                                  </a:lnTo>
                                  <a:lnTo>
                                    <a:pt x="50" y="483"/>
                                  </a:lnTo>
                                  <a:lnTo>
                                    <a:pt x="65" y="479"/>
                                  </a:lnTo>
                                  <a:lnTo>
                                    <a:pt x="79" y="476"/>
                                  </a:lnTo>
                                  <a:lnTo>
                                    <a:pt x="79" y="454"/>
                                  </a:lnTo>
                                  <a:lnTo>
                                    <a:pt x="79" y="411"/>
                                  </a:lnTo>
                                  <a:lnTo>
                                    <a:pt x="83" y="354"/>
                                  </a:lnTo>
                                  <a:lnTo>
                                    <a:pt x="83" y="290"/>
                                  </a:lnTo>
                                  <a:lnTo>
                                    <a:pt x="83" y="218"/>
                                  </a:lnTo>
                                  <a:lnTo>
                                    <a:pt x="86" y="147"/>
                                  </a:lnTo>
                                  <a:lnTo>
                                    <a:pt x="86" y="86"/>
                                  </a:lnTo>
                                  <a:lnTo>
                                    <a:pt x="86" y="32"/>
                                  </a:lnTo>
                                  <a:lnTo>
                                    <a:pt x="90" y="0"/>
                                  </a:lnTo>
                                  <a:lnTo>
                                    <a:pt x="40" y="14"/>
                                  </a:lnTo>
                                  <a:lnTo>
                                    <a:pt x="0" y="25"/>
                                  </a:lnTo>
                                  <a:lnTo>
                                    <a:pt x="0" y="54"/>
                                  </a:lnTo>
                                  <a:lnTo>
                                    <a:pt x="0" y="100"/>
                                  </a:lnTo>
                                  <a:lnTo>
                                    <a:pt x="4" y="161"/>
                                  </a:lnTo>
                                  <a:lnTo>
                                    <a:pt x="4" y="229"/>
                                  </a:lnTo>
                                  <a:lnTo>
                                    <a:pt x="4" y="301"/>
                                  </a:lnTo>
                                  <a:lnTo>
                                    <a:pt x="8" y="368"/>
                                  </a:lnTo>
                                  <a:lnTo>
                                    <a:pt x="8" y="426"/>
                                  </a:lnTo>
                                  <a:lnTo>
                                    <a:pt x="8" y="472"/>
                                  </a:lnTo>
                                  <a:lnTo>
                                    <a:pt x="11" y="49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3" name="Freeform 20"/>
                          <wps:cNvSpPr>
                            <a:spLocks/>
                          </wps:cNvSpPr>
                          <wps:spPr bwMode="auto">
                            <a:xfrm>
                              <a:off x="1362" y="0"/>
                              <a:ext cx="164" cy="780"/>
                            </a:xfrm>
                            <a:custGeom>
                              <a:avLst/>
                              <a:gdLst>
                                <a:gd name="T0" fmla="*/ 82 w 164"/>
                                <a:gd name="T1" fmla="*/ 0 h 780"/>
                                <a:gd name="T2" fmla="*/ 46 w 164"/>
                                <a:gd name="T3" fmla="*/ 7 h 780"/>
                                <a:gd name="T4" fmla="*/ 21 w 164"/>
                                <a:gd name="T5" fmla="*/ 25 h 780"/>
                                <a:gd name="T6" fmla="*/ 7 w 164"/>
                                <a:gd name="T7" fmla="*/ 54 h 780"/>
                                <a:gd name="T8" fmla="*/ 0 w 164"/>
                                <a:gd name="T9" fmla="*/ 86 h 780"/>
                                <a:gd name="T10" fmla="*/ 0 w 164"/>
                                <a:gd name="T11" fmla="*/ 122 h 780"/>
                                <a:gd name="T12" fmla="*/ 3 w 164"/>
                                <a:gd name="T13" fmla="*/ 161 h 780"/>
                                <a:gd name="T14" fmla="*/ 7 w 164"/>
                                <a:gd name="T15" fmla="*/ 197 h 780"/>
                                <a:gd name="T16" fmla="*/ 14 w 164"/>
                                <a:gd name="T17" fmla="*/ 229 h 780"/>
                                <a:gd name="T18" fmla="*/ 18 w 164"/>
                                <a:gd name="T19" fmla="*/ 250 h 780"/>
                                <a:gd name="T20" fmla="*/ 21 w 164"/>
                                <a:gd name="T21" fmla="*/ 265 h 780"/>
                                <a:gd name="T22" fmla="*/ 21 w 164"/>
                                <a:gd name="T23" fmla="*/ 297 h 780"/>
                                <a:gd name="T24" fmla="*/ 21 w 164"/>
                                <a:gd name="T25" fmla="*/ 347 h 780"/>
                                <a:gd name="T26" fmla="*/ 25 w 164"/>
                                <a:gd name="T27" fmla="*/ 411 h 780"/>
                                <a:gd name="T28" fmla="*/ 25 w 164"/>
                                <a:gd name="T29" fmla="*/ 479 h 780"/>
                                <a:gd name="T30" fmla="*/ 25 w 164"/>
                                <a:gd name="T31" fmla="*/ 551 h 780"/>
                                <a:gd name="T32" fmla="*/ 28 w 164"/>
                                <a:gd name="T33" fmla="*/ 622 h 780"/>
                                <a:gd name="T34" fmla="*/ 28 w 164"/>
                                <a:gd name="T35" fmla="*/ 687 h 780"/>
                                <a:gd name="T36" fmla="*/ 32 w 164"/>
                                <a:gd name="T37" fmla="*/ 740 h 780"/>
                                <a:gd name="T38" fmla="*/ 32 w 164"/>
                                <a:gd name="T39" fmla="*/ 780 h 780"/>
                                <a:gd name="T40" fmla="*/ 60 w 164"/>
                                <a:gd name="T41" fmla="*/ 772 h 780"/>
                                <a:gd name="T42" fmla="*/ 89 w 164"/>
                                <a:gd name="T43" fmla="*/ 765 h 780"/>
                                <a:gd name="T44" fmla="*/ 107 w 164"/>
                                <a:gd name="T45" fmla="*/ 758 h 780"/>
                                <a:gd name="T46" fmla="*/ 128 w 164"/>
                                <a:gd name="T47" fmla="*/ 755 h 780"/>
                                <a:gd name="T48" fmla="*/ 128 w 164"/>
                                <a:gd name="T49" fmla="*/ 719 h 780"/>
                                <a:gd name="T50" fmla="*/ 128 w 164"/>
                                <a:gd name="T51" fmla="*/ 665 h 780"/>
                                <a:gd name="T52" fmla="*/ 132 w 164"/>
                                <a:gd name="T53" fmla="*/ 604 h 780"/>
                                <a:gd name="T54" fmla="*/ 132 w 164"/>
                                <a:gd name="T55" fmla="*/ 536 h 780"/>
                                <a:gd name="T56" fmla="*/ 136 w 164"/>
                                <a:gd name="T57" fmla="*/ 468 h 780"/>
                                <a:gd name="T58" fmla="*/ 136 w 164"/>
                                <a:gd name="T59" fmla="*/ 404 h 780"/>
                                <a:gd name="T60" fmla="*/ 136 w 164"/>
                                <a:gd name="T61" fmla="*/ 343 h 780"/>
                                <a:gd name="T62" fmla="*/ 139 w 164"/>
                                <a:gd name="T63" fmla="*/ 297 h 780"/>
                                <a:gd name="T64" fmla="*/ 139 w 164"/>
                                <a:gd name="T65" fmla="*/ 265 h 780"/>
                                <a:gd name="T66" fmla="*/ 139 w 164"/>
                                <a:gd name="T67" fmla="*/ 250 h 780"/>
                                <a:gd name="T68" fmla="*/ 143 w 164"/>
                                <a:gd name="T69" fmla="*/ 225 h 780"/>
                                <a:gd name="T70" fmla="*/ 150 w 164"/>
                                <a:gd name="T71" fmla="*/ 193 h 780"/>
                                <a:gd name="T72" fmla="*/ 157 w 164"/>
                                <a:gd name="T73" fmla="*/ 157 h 780"/>
                                <a:gd name="T74" fmla="*/ 161 w 164"/>
                                <a:gd name="T75" fmla="*/ 118 h 780"/>
                                <a:gd name="T76" fmla="*/ 164 w 164"/>
                                <a:gd name="T77" fmla="*/ 82 h 780"/>
                                <a:gd name="T78" fmla="*/ 157 w 164"/>
                                <a:gd name="T79" fmla="*/ 50 h 780"/>
                                <a:gd name="T80" fmla="*/ 143 w 164"/>
                                <a:gd name="T81" fmla="*/ 25 h 780"/>
                                <a:gd name="T82" fmla="*/ 118 w 164"/>
                                <a:gd name="T83" fmla="*/ 7 h 780"/>
                                <a:gd name="T84" fmla="*/ 82 w 164"/>
                                <a:gd name="T85" fmla="*/ 0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4" h="780">
                                  <a:moveTo>
                                    <a:pt x="82" y="0"/>
                                  </a:moveTo>
                                  <a:lnTo>
                                    <a:pt x="46" y="7"/>
                                  </a:lnTo>
                                  <a:lnTo>
                                    <a:pt x="21" y="25"/>
                                  </a:lnTo>
                                  <a:lnTo>
                                    <a:pt x="7" y="54"/>
                                  </a:lnTo>
                                  <a:lnTo>
                                    <a:pt x="0" y="86"/>
                                  </a:lnTo>
                                  <a:lnTo>
                                    <a:pt x="0" y="122"/>
                                  </a:lnTo>
                                  <a:lnTo>
                                    <a:pt x="3" y="161"/>
                                  </a:lnTo>
                                  <a:lnTo>
                                    <a:pt x="7" y="197"/>
                                  </a:lnTo>
                                  <a:lnTo>
                                    <a:pt x="14" y="229"/>
                                  </a:lnTo>
                                  <a:lnTo>
                                    <a:pt x="18" y="250"/>
                                  </a:lnTo>
                                  <a:lnTo>
                                    <a:pt x="21" y="265"/>
                                  </a:lnTo>
                                  <a:lnTo>
                                    <a:pt x="21" y="297"/>
                                  </a:lnTo>
                                  <a:lnTo>
                                    <a:pt x="21" y="347"/>
                                  </a:lnTo>
                                  <a:lnTo>
                                    <a:pt x="25" y="411"/>
                                  </a:lnTo>
                                  <a:lnTo>
                                    <a:pt x="25" y="479"/>
                                  </a:lnTo>
                                  <a:lnTo>
                                    <a:pt x="25" y="551"/>
                                  </a:lnTo>
                                  <a:lnTo>
                                    <a:pt x="28" y="622"/>
                                  </a:lnTo>
                                  <a:lnTo>
                                    <a:pt x="28" y="687"/>
                                  </a:lnTo>
                                  <a:lnTo>
                                    <a:pt x="32" y="740"/>
                                  </a:lnTo>
                                  <a:lnTo>
                                    <a:pt x="32" y="780"/>
                                  </a:lnTo>
                                  <a:lnTo>
                                    <a:pt x="60" y="772"/>
                                  </a:lnTo>
                                  <a:lnTo>
                                    <a:pt x="89" y="765"/>
                                  </a:lnTo>
                                  <a:lnTo>
                                    <a:pt x="107" y="758"/>
                                  </a:lnTo>
                                  <a:lnTo>
                                    <a:pt x="128" y="755"/>
                                  </a:lnTo>
                                  <a:lnTo>
                                    <a:pt x="128" y="719"/>
                                  </a:lnTo>
                                  <a:lnTo>
                                    <a:pt x="128" y="665"/>
                                  </a:lnTo>
                                  <a:lnTo>
                                    <a:pt x="132" y="604"/>
                                  </a:lnTo>
                                  <a:lnTo>
                                    <a:pt x="132" y="536"/>
                                  </a:lnTo>
                                  <a:lnTo>
                                    <a:pt x="136" y="468"/>
                                  </a:lnTo>
                                  <a:lnTo>
                                    <a:pt x="136" y="404"/>
                                  </a:lnTo>
                                  <a:lnTo>
                                    <a:pt x="136" y="343"/>
                                  </a:lnTo>
                                  <a:lnTo>
                                    <a:pt x="139" y="297"/>
                                  </a:lnTo>
                                  <a:lnTo>
                                    <a:pt x="139" y="265"/>
                                  </a:lnTo>
                                  <a:lnTo>
                                    <a:pt x="139" y="250"/>
                                  </a:lnTo>
                                  <a:lnTo>
                                    <a:pt x="143" y="225"/>
                                  </a:lnTo>
                                  <a:lnTo>
                                    <a:pt x="150" y="193"/>
                                  </a:lnTo>
                                  <a:lnTo>
                                    <a:pt x="157" y="157"/>
                                  </a:lnTo>
                                  <a:lnTo>
                                    <a:pt x="161" y="118"/>
                                  </a:lnTo>
                                  <a:lnTo>
                                    <a:pt x="164" y="82"/>
                                  </a:lnTo>
                                  <a:lnTo>
                                    <a:pt x="157" y="50"/>
                                  </a:lnTo>
                                  <a:lnTo>
                                    <a:pt x="143" y="25"/>
                                  </a:lnTo>
                                  <a:lnTo>
                                    <a:pt x="118" y="7"/>
                                  </a:lnTo>
                                  <a:lnTo>
                                    <a:pt x="82"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g:grpSp>
                      <wpg:grpSp>
                        <wpg:cNvPr id="24" name="Group 21"/>
                        <wpg:cNvGrpSpPr>
                          <a:grpSpLocks/>
                        </wpg:cNvGrpSpPr>
                        <wpg:grpSpPr bwMode="auto">
                          <a:xfrm>
                            <a:off x="3131" y="422"/>
                            <a:ext cx="5171" cy="1927"/>
                            <a:chOff x="3131" y="422"/>
                            <a:chExt cx="5171" cy="1927"/>
                          </a:xfrm>
                        </wpg:grpSpPr>
                        <wps:wsp>
                          <wps:cNvPr id="25" name="Freeform 22"/>
                          <wps:cNvSpPr>
                            <a:spLocks/>
                          </wps:cNvSpPr>
                          <wps:spPr bwMode="auto">
                            <a:xfrm>
                              <a:off x="3134" y="476"/>
                              <a:ext cx="794" cy="722"/>
                            </a:xfrm>
                            <a:custGeom>
                              <a:avLst/>
                              <a:gdLst>
                                <a:gd name="T0" fmla="*/ 401 w 794"/>
                                <a:gd name="T1" fmla="*/ 128 h 722"/>
                                <a:gd name="T2" fmla="*/ 397 w 794"/>
                                <a:gd name="T3" fmla="*/ 128 h 722"/>
                                <a:gd name="T4" fmla="*/ 290 w 794"/>
                                <a:gd name="T5" fmla="*/ 722 h 722"/>
                                <a:gd name="T6" fmla="*/ 140 w 794"/>
                                <a:gd name="T7" fmla="*/ 722 h 722"/>
                                <a:gd name="T8" fmla="*/ 0 w 794"/>
                                <a:gd name="T9" fmla="*/ 0 h 722"/>
                                <a:gd name="T10" fmla="*/ 118 w 794"/>
                                <a:gd name="T11" fmla="*/ 0 h 722"/>
                                <a:gd name="T12" fmla="*/ 215 w 794"/>
                                <a:gd name="T13" fmla="*/ 554 h 722"/>
                                <a:gd name="T14" fmla="*/ 218 w 794"/>
                                <a:gd name="T15" fmla="*/ 554 h 722"/>
                                <a:gd name="T16" fmla="*/ 322 w 794"/>
                                <a:gd name="T17" fmla="*/ 0 h 722"/>
                                <a:gd name="T18" fmla="*/ 476 w 794"/>
                                <a:gd name="T19" fmla="*/ 0 h 722"/>
                                <a:gd name="T20" fmla="*/ 576 w 794"/>
                                <a:gd name="T21" fmla="*/ 554 h 722"/>
                                <a:gd name="T22" fmla="*/ 579 w 794"/>
                                <a:gd name="T23" fmla="*/ 554 h 722"/>
                                <a:gd name="T24" fmla="*/ 679 w 794"/>
                                <a:gd name="T25" fmla="*/ 0 h 722"/>
                                <a:gd name="T26" fmla="*/ 794 w 794"/>
                                <a:gd name="T27" fmla="*/ 0 h 722"/>
                                <a:gd name="T28" fmla="*/ 651 w 794"/>
                                <a:gd name="T29" fmla="*/ 722 h 722"/>
                                <a:gd name="T30" fmla="*/ 501 w 794"/>
                                <a:gd name="T31" fmla="*/ 722 h 722"/>
                                <a:gd name="T32" fmla="*/ 401 w 794"/>
                                <a:gd name="T33" fmla="*/ 128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94" h="722">
                                  <a:moveTo>
                                    <a:pt x="401" y="128"/>
                                  </a:moveTo>
                                  <a:lnTo>
                                    <a:pt x="397" y="128"/>
                                  </a:lnTo>
                                  <a:lnTo>
                                    <a:pt x="290" y="722"/>
                                  </a:lnTo>
                                  <a:lnTo>
                                    <a:pt x="140" y="722"/>
                                  </a:lnTo>
                                  <a:lnTo>
                                    <a:pt x="0" y="0"/>
                                  </a:lnTo>
                                  <a:lnTo>
                                    <a:pt x="118" y="0"/>
                                  </a:lnTo>
                                  <a:lnTo>
                                    <a:pt x="215" y="554"/>
                                  </a:lnTo>
                                  <a:lnTo>
                                    <a:pt x="218" y="554"/>
                                  </a:lnTo>
                                  <a:lnTo>
                                    <a:pt x="322" y="0"/>
                                  </a:lnTo>
                                  <a:lnTo>
                                    <a:pt x="476" y="0"/>
                                  </a:lnTo>
                                  <a:lnTo>
                                    <a:pt x="576" y="554"/>
                                  </a:lnTo>
                                  <a:lnTo>
                                    <a:pt x="579" y="554"/>
                                  </a:lnTo>
                                  <a:lnTo>
                                    <a:pt x="679" y="0"/>
                                  </a:lnTo>
                                  <a:lnTo>
                                    <a:pt x="794" y="0"/>
                                  </a:lnTo>
                                  <a:lnTo>
                                    <a:pt x="651" y="722"/>
                                  </a:lnTo>
                                  <a:lnTo>
                                    <a:pt x="501" y="722"/>
                                  </a:lnTo>
                                  <a:lnTo>
                                    <a:pt x="401" y="12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6" name="Freeform 23"/>
                          <wps:cNvSpPr>
                            <a:spLocks noEditPoints="1"/>
                          </wps:cNvSpPr>
                          <wps:spPr bwMode="auto">
                            <a:xfrm>
                              <a:off x="3914" y="654"/>
                              <a:ext cx="446" cy="551"/>
                            </a:xfrm>
                            <a:custGeom>
                              <a:avLst/>
                              <a:gdLst>
                                <a:gd name="T0" fmla="*/ 225 w 446"/>
                                <a:gd name="T1" fmla="*/ 0 h 551"/>
                                <a:gd name="T2" fmla="*/ 264 w 446"/>
                                <a:gd name="T3" fmla="*/ 4 h 551"/>
                                <a:gd name="T4" fmla="*/ 303 w 446"/>
                                <a:gd name="T5" fmla="*/ 15 h 551"/>
                                <a:gd name="T6" fmla="*/ 339 w 446"/>
                                <a:gd name="T7" fmla="*/ 33 h 551"/>
                                <a:gd name="T8" fmla="*/ 375 w 446"/>
                                <a:gd name="T9" fmla="*/ 58 h 551"/>
                                <a:gd name="T10" fmla="*/ 403 w 446"/>
                                <a:gd name="T11" fmla="*/ 93 h 551"/>
                                <a:gd name="T12" fmla="*/ 425 w 446"/>
                                <a:gd name="T13" fmla="*/ 140 h 551"/>
                                <a:gd name="T14" fmla="*/ 439 w 446"/>
                                <a:gd name="T15" fmla="*/ 201 h 551"/>
                                <a:gd name="T16" fmla="*/ 446 w 446"/>
                                <a:gd name="T17" fmla="*/ 276 h 551"/>
                                <a:gd name="T18" fmla="*/ 439 w 446"/>
                                <a:gd name="T19" fmla="*/ 351 h 551"/>
                                <a:gd name="T20" fmla="*/ 425 w 446"/>
                                <a:gd name="T21" fmla="*/ 412 h 551"/>
                                <a:gd name="T22" fmla="*/ 403 w 446"/>
                                <a:gd name="T23" fmla="*/ 462 h 551"/>
                                <a:gd name="T24" fmla="*/ 375 w 446"/>
                                <a:gd name="T25" fmla="*/ 497 h 551"/>
                                <a:gd name="T26" fmla="*/ 339 w 446"/>
                                <a:gd name="T27" fmla="*/ 522 h 551"/>
                                <a:gd name="T28" fmla="*/ 303 w 446"/>
                                <a:gd name="T29" fmla="*/ 540 h 551"/>
                                <a:gd name="T30" fmla="*/ 264 w 446"/>
                                <a:gd name="T31" fmla="*/ 547 h 551"/>
                                <a:gd name="T32" fmla="*/ 225 w 446"/>
                                <a:gd name="T33" fmla="*/ 551 h 551"/>
                                <a:gd name="T34" fmla="*/ 185 w 446"/>
                                <a:gd name="T35" fmla="*/ 547 h 551"/>
                                <a:gd name="T36" fmla="*/ 146 w 446"/>
                                <a:gd name="T37" fmla="*/ 540 h 551"/>
                                <a:gd name="T38" fmla="*/ 107 w 446"/>
                                <a:gd name="T39" fmla="*/ 522 h 551"/>
                                <a:gd name="T40" fmla="*/ 75 w 446"/>
                                <a:gd name="T41" fmla="*/ 497 h 551"/>
                                <a:gd name="T42" fmla="*/ 42 w 446"/>
                                <a:gd name="T43" fmla="*/ 462 h 551"/>
                                <a:gd name="T44" fmla="*/ 21 w 446"/>
                                <a:gd name="T45" fmla="*/ 412 h 551"/>
                                <a:gd name="T46" fmla="*/ 7 w 446"/>
                                <a:gd name="T47" fmla="*/ 351 h 551"/>
                                <a:gd name="T48" fmla="*/ 0 w 446"/>
                                <a:gd name="T49" fmla="*/ 276 h 551"/>
                                <a:gd name="T50" fmla="*/ 7 w 446"/>
                                <a:gd name="T51" fmla="*/ 201 h 551"/>
                                <a:gd name="T52" fmla="*/ 21 w 446"/>
                                <a:gd name="T53" fmla="*/ 140 h 551"/>
                                <a:gd name="T54" fmla="*/ 42 w 446"/>
                                <a:gd name="T55" fmla="*/ 93 h 551"/>
                                <a:gd name="T56" fmla="*/ 75 w 446"/>
                                <a:gd name="T57" fmla="*/ 58 h 551"/>
                                <a:gd name="T58" fmla="*/ 107 w 446"/>
                                <a:gd name="T59" fmla="*/ 33 h 551"/>
                                <a:gd name="T60" fmla="*/ 146 w 446"/>
                                <a:gd name="T61" fmla="*/ 15 h 551"/>
                                <a:gd name="T62" fmla="*/ 185 w 446"/>
                                <a:gd name="T63" fmla="*/ 4 h 551"/>
                                <a:gd name="T64" fmla="*/ 225 w 446"/>
                                <a:gd name="T65" fmla="*/ 0 h 551"/>
                                <a:gd name="T66" fmla="*/ 225 w 446"/>
                                <a:gd name="T67" fmla="*/ 458 h 551"/>
                                <a:gd name="T68" fmla="*/ 257 w 446"/>
                                <a:gd name="T69" fmla="*/ 451 h 551"/>
                                <a:gd name="T70" fmla="*/ 282 w 446"/>
                                <a:gd name="T71" fmla="*/ 433 h 551"/>
                                <a:gd name="T72" fmla="*/ 300 w 446"/>
                                <a:gd name="T73" fmla="*/ 401 h 551"/>
                                <a:gd name="T74" fmla="*/ 314 w 446"/>
                                <a:gd name="T75" fmla="*/ 362 h 551"/>
                                <a:gd name="T76" fmla="*/ 318 w 446"/>
                                <a:gd name="T77" fmla="*/ 319 h 551"/>
                                <a:gd name="T78" fmla="*/ 321 w 446"/>
                                <a:gd name="T79" fmla="*/ 276 h 551"/>
                                <a:gd name="T80" fmla="*/ 318 w 446"/>
                                <a:gd name="T81" fmla="*/ 233 h 551"/>
                                <a:gd name="T82" fmla="*/ 314 w 446"/>
                                <a:gd name="T83" fmla="*/ 190 h 551"/>
                                <a:gd name="T84" fmla="*/ 300 w 446"/>
                                <a:gd name="T85" fmla="*/ 151 h 551"/>
                                <a:gd name="T86" fmla="*/ 282 w 446"/>
                                <a:gd name="T87" fmla="*/ 122 h 551"/>
                                <a:gd name="T88" fmla="*/ 257 w 446"/>
                                <a:gd name="T89" fmla="*/ 101 h 551"/>
                                <a:gd name="T90" fmla="*/ 225 w 446"/>
                                <a:gd name="T91" fmla="*/ 93 h 551"/>
                                <a:gd name="T92" fmla="*/ 189 w 446"/>
                                <a:gd name="T93" fmla="*/ 101 h 551"/>
                                <a:gd name="T94" fmla="*/ 164 w 446"/>
                                <a:gd name="T95" fmla="*/ 122 h 551"/>
                                <a:gd name="T96" fmla="*/ 146 w 446"/>
                                <a:gd name="T97" fmla="*/ 151 h 551"/>
                                <a:gd name="T98" fmla="*/ 135 w 446"/>
                                <a:gd name="T99" fmla="*/ 190 h 551"/>
                                <a:gd name="T100" fmla="*/ 128 w 446"/>
                                <a:gd name="T101" fmla="*/ 233 h 551"/>
                                <a:gd name="T102" fmla="*/ 125 w 446"/>
                                <a:gd name="T103" fmla="*/ 276 h 551"/>
                                <a:gd name="T104" fmla="*/ 128 w 446"/>
                                <a:gd name="T105" fmla="*/ 319 h 551"/>
                                <a:gd name="T106" fmla="*/ 135 w 446"/>
                                <a:gd name="T107" fmla="*/ 362 h 551"/>
                                <a:gd name="T108" fmla="*/ 146 w 446"/>
                                <a:gd name="T109" fmla="*/ 401 h 551"/>
                                <a:gd name="T110" fmla="*/ 164 w 446"/>
                                <a:gd name="T111" fmla="*/ 433 h 551"/>
                                <a:gd name="T112" fmla="*/ 189 w 446"/>
                                <a:gd name="T113" fmla="*/ 451 h 551"/>
                                <a:gd name="T114" fmla="*/ 225 w 446"/>
                                <a:gd name="T115" fmla="*/ 458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46" h="551">
                                  <a:moveTo>
                                    <a:pt x="225" y="0"/>
                                  </a:moveTo>
                                  <a:lnTo>
                                    <a:pt x="264" y="4"/>
                                  </a:lnTo>
                                  <a:lnTo>
                                    <a:pt x="303" y="15"/>
                                  </a:lnTo>
                                  <a:lnTo>
                                    <a:pt x="339" y="33"/>
                                  </a:lnTo>
                                  <a:lnTo>
                                    <a:pt x="375" y="58"/>
                                  </a:lnTo>
                                  <a:lnTo>
                                    <a:pt x="403" y="93"/>
                                  </a:lnTo>
                                  <a:lnTo>
                                    <a:pt x="425" y="140"/>
                                  </a:lnTo>
                                  <a:lnTo>
                                    <a:pt x="439" y="201"/>
                                  </a:lnTo>
                                  <a:lnTo>
                                    <a:pt x="446" y="276"/>
                                  </a:lnTo>
                                  <a:lnTo>
                                    <a:pt x="439" y="351"/>
                                  </a:lnTo>
                                  <a:lnTo>
                                    <a:pt x="425" y="412"/>
                                  </a:lnTo>
                                  <a:lnTo>
                                    <a:pt x="403" y="462"/>
                                  </a:lnTo>
                                  <a:lnTo>
                                    <a:pt x="375" y="497"/>
                                  </a:lnTo>
                                  <a:lnTo>
                                    <a:pt x="339" y="522"/>
                                  </a:lnTo>
                                  <a:lnTo>
                                    <a:pt x="303" y="540"/>
                                  </a:lnTo>
                                  <a:lnTo>
                                    <a:pt x="264" y="547"/>
                                  </a:lnTo>
                                  <a:lnTo>
                                    <a:pt x="225" y="551"/>
                                  </a:lnTo>
                                  <a:lnTo>
                                    <a:pt x="185" y="547"/>
                                  </a:lnTo>
                                  <a:lnTo>
                                    <a:pt x="146" y="540"/>
                                  </a:lnTo>
                                  <a:lnTo>
                                    <a:pt x="107" y="522"/>
                                  </a:lnTo>
                                  <a:lnTo>
                                    <a:pt x="75" y="497"/>
                                  </a:lnTo>
                                  <a:lnTo>
                                    <a:pt x="42" y="462"/>
                                  </a:lnTo>
                                  <a:lnTo>
                                    <a:pt x="21" y="412"/>
                                  </a:lnTo>
                                  <a:lnTo>
                                    <a:pt x="7" y="351"/>
                                  </a:lnTo>
                                  <a:lnTo>
                                    <a:pt x="0" y="276"/>
                                  </a:lnTo>
                                  <a:lnTo>
                                    <a:pt x="7" y="201"/>
                                  </a:lnTo>
                                  <a:lnTo>
                                    <a:pt x="21" y="140"/>
                                  </a:lnTo>
                                  <a:lnTo>
                                    <a:pt x="42" y="93"/>
                                  </a:lnTo>
                                  <a:lnTo>
                                    <a:pt x="75" y="58"/>
                                  </a:lnTo>
                                  <a:lnTo>
                                    <a:pt x="107" y="33"/>
                                  </a:lnTo>
                                  <a:lnTo>
                                    <a:pt x="146" y="15"/>
                                  </a:lnTo>
                                  <a:lnTo>
                                    <a:pt x="185" y="4"/>
                                  </a:lnTo>
                                  <a:lnTo>
                                    <a:pt x="225" y="0"/>
                                  </a:lnTo>
                                  <a:close/>
                                  <a:moveTo>
                                    <a:pt x="225" y="458"/>
                                  </a:moveTo>
                                  <a:lnTo>
                                    <a:pt x="257" y="451"/>
                                  </a:lnTo>
                                  <a:lnTo>
                                    <a:pt x="282" y="433"/>
                                  </a:lnTo>
                                  <a:lnTo>
                                    <a:pt x="300" y="401"/>
                                  </a:lnTo>
                                  <a:lnTo>
                                    <a:pt x="314" y="362"/>
                                  </a:lnTo>
                                  <a:lnTo>
                                    <a:pt x="318" y="319"/>
                                  </a:lnTo>
                                  <a:lnTo>
                                    <a:pt x="321" y="276"/>
                                  </a:lnTo>
                                  <a:lnTo>
                                    <a:pt x="318" y="233"/>
                                  </a:lnTo>
                                  <a:lnTo>
                                    <a:pt x="314" y="190"/>
                                  </a:lnTo>
                                  <a:lnTo>
                                    <a:pt x="300" y="151"/>
                                  </a:lnTo>
                                  <a:lnTo>
                                    <a:pt x="282" y="122"/>
                                  </a:lnTo>
                                  <a:lnTo>
                                    <a:pt x="257" y="101"/>
                                  </a:lnTo>
                                  <a:lnTo>
                                    <a:pt x="225" y="93"/>
                                  </a:lnTo>
                                  <a:lnTo>
                                    <a:pt x="189" y="101"/>
                                  </a:lnTo>
                                  <a:lnTo>
                                    <a:pt x="164" y="122"/>
                                  </a:lnTo>
                                  <a:lnTo>
                                    <a:pt x="146" y="151"/>
                                  </a:lnTo>
                                  <a:lnTo>
                                    <a:pt x="135" y="190"/>
                                  </a:lnTo>
                                  <a:lnTo>
                                    <a:pt x="128" y="233"/>
                                  </a:lnTo>
                                  <a:lnTo>
                                    <a:pt x="125" y="276"/>
                                  </a:lnTo>
                                  <a:lnTo>
                                    <a:pt x="128" y="319"/>
                                  </a:lnTo>
                                  <a:lnTo>
                                    <a:pt x="135" y="362"/>
                                  </a:lnTo>
                                  <a:lnTo>
                                    <a:pt x="146" y="401"/>
                                  </a:lnTo>
                                  <a:lnTo>
                                    <a:pt x="164" y="433"/>
                                  </a:lnTo>
                                  <a:lnTo>
                                    <a:pt x="189" y="451"/>
                                  </a:lnTo>
                                  <a:lnTo>
                                    <a:pt x="225" y="45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7" name="Freeform 24"/>
                          <wps:cNvSpPr>
                            <a:spLocks/>
                          </wps:cNvSpPr>
                          <wps:spPr bwMode="auto">
                            <a:xfrm>
                              <a:off x="4432" y="654"/>
                              <a:ext cx="264" cy="544"/>
                            </a:xfrm>
                            <a:custGeom>
                              <a:avLst/>
                              <a:gdLst>
                                <a:gd name="T0" fmla="*/ 3 w 264"/>
                                <a:gd name="T1" fmla="*/ 97 h 544"/>
                                <a:gd name="T2" fmla="*/ 3 w 264"/>
                                <a:gd name="T3" fmla="*/ 50 h 544"/>
                                <a:gd name="T4" fmla="*/ 0 w 264"/>
                                <a:gd name="T5" fmla="*/ 11 h 544"/>
                                <a:gd name="T6" fmla="*/ 111 w 264"/>
                                <a:gd name="T7" fmla="*/ 11 h 544"/>
                                <a:gd name="T8" fmla="*/ 114 w 264"/>
                                <a:gd name="T9" fmla="*/ 58 h 544"/>
                                <a:gd name="T10" fmla="*/ 114 w 264"/>
                                <a:gd name="T11" fmla="*/ 108 h 544"/>
                                <a:gd name="T12" fmla="*/ 118 w 264"/>
                                <a:gd name="T13" fmla="*/ 108 h 544"/>
                                <a:gd name="T14" fmla="*/ 128 w 264"/>
                                <a:gd name="T15" fmla="*/ 79 h 544"/>
                                <a:gd name="T16" fmla="*/ 146 w 264"/>
                                <a:gd name="T17" fmla="*/ 50 h 544"/>
                                <a:gd name="T18" fmla="*/ 171 w 264"/>
                                <a:gd name="T19" fmla="*/ 25 h 544"/>
                                <a:gd name="T20" fmla="*/ 203 w 264"/>
                                <a:gd name="T21" fmla="*/ 8 h 544"/>
                                <a:gd name="T22" fmla="*/ 246 w 264"/>
                                <a:gd name="T23" fmla="*/ 0 h 544"/>
                                <a:gd name="T24" fmla="*/ 257 w 264"/>
                                <a:gd name="T25" fmla="*/ 4 h 544"/>
                                <a:gd name="T26" fmla="*/ 264 w 264"/>
                                <a:gd name="T27" fmla="*/ 4 h 544"/>
                                <a:gd name="T28" fmla="*/ 264 w 264"/>
                                <a:gd name="T29" fmla="*/ 126 h 544"/>
                                <a:gd name="T30" fmla="*/ 250 w 264"/>
                                <a:gd name="T31" fmla="*/ 122 h 544"/>
                                <a:gd name="T32" fmla="*/ 232 w 264"/>
                                <a:gd name="T33" fmla="*/ 118 h 544"/>
                                <a:gd name="T34" fmla="*/ 207 w 264"/>
                                <a:gd name="T35" fmla="*/ 122 h 544"/>
                                <a:gd name="T36" fmla="*/ 182 w 264"/>
                                <a:gd name="T37" fmla="*/ 133 h 544"/>
                                <a:gd name="T38" fmla="*/ 161 w 264"/>
                                <a:gd name="T39" fmla="*/ 147 h 544"/>
                                <a:gd name="T40" fmla="*/ 143 w 264"/>
                                <a:gd name="T41" fmla="*/ 172 h 544"/>
                                <a:gd name="T42" fmla="*/ 128 w 264"/>
                                <a:gd name="T43" fmla="*/ 208 h 544"/>
                                <a:gd name="T44" fmla="*/ 125 w 264"/>
                                <a:gd name="T45" fmla="*/ 251 h 544"/>
                                <a:gd name="T46" fmla="*/ 125 w 264"/>
                                <a:gd name="T47" fmla="*/ 544 h 544"/>
                                <a:gd name="T48" fmla="*/ 3 w 264"/>
                                <a:gd name="T49" fmla="*/ 544 h 544"/>
                                <a:gd name="T50" fmla="*/ 3 w 264"/>
                                <a:gd name="T51" fmla="*/ 97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64" h="544">
                                  <a:moveTo>
                                    <a:pt x="3" y="97"/>
                                  </a:moveTo>
                                  <a:lnTo>
                                    <a:pt x="3" y="50"/>
                                  </a:lnTo>
                                  <a:lnTo>
                                    <a:pt x="0" y="11"/>
                                  </a:lnTo>
                                  <a:lnTo>
                                    <a:pt x="111" y="11"/>
                                  </a:lnTo>
                                  <a:lnTo>
                                    <a:pt x="114" y="58"/>
                                  </a:lnTo>
                                  <a:lnTo>
                                    <a:pt x="114" y="108"/>
                                  </a:lnTo>
                                  <a:lnTo>
                                    <a:pt x="118" y="108"/>
                                  </a:lnTo>
                                  <a:lnTo>
                                    <a:pt x="128" y="79"/>
                                  </a:lnTo>
                                  <a:lnTo>
                                    <a:pt x="146" y="50"/>
                                  </a:lnTo>
                                  <a:lnTo>
                                    <a:pt x="171" y="25"/>
                                  </a:lnTo>
                                  <a:lnTo>
                                    <a:pt x="203" y="8"/>
                                  </a:lnTo>
                                  <a:lnTo>
                                    <a:pt x="246" y="0"/>
                                  </a:lnTo>
                                  <a:lnTo>
                                    <a:pt x="257" y="4"/>
                                  </a:lnTo>
                                  <a:lnTo>
                                    <a:pt x="264" y="4"/>
                                  </a:lnTo>
                                  <a:lnTo>
                                    <a:pt x="264" y="126"/>
                                  </a:lnTo>
                                  <a:lnTo>
                                    <a:pt x="250" y="122"/>
                                  </a:lnTo>
                                  <a:lnTo>
                                    <a:pt x="232" y="118"/>
                                  </a:lnTo>
                                  <a:lnTo>
                                    <a:pt x="207" y="122"/>
                                  </a:lnTo>
                                  <a:lnTo>
                                    <a:pt x="182" y="133"/>
                                  </a:lnTo>
                                  <a:lnTo>
                                    <a:pt x="161" y="147"/>
                                  </a:lnTo>
                                  <a:lnTo>
                                    <a:pt x="143" y="172"/>
                                  </a:lnTo>
                                  <a:lnTo>
                                    <a:pt x="128" y="208"/>
                                  </a:lnTo>
                                  <a:lnTo>
                                    <a:pt x="125" y="251"/>
                                  </a:lnTo>
                                  <a:lnTo>
                                    <a:pt x="125" y="544"/>
                                  </a:lnTo>
                                  <a:lnTo>
                                    <a:pt x="3" y="544"/>
                                  </a:lnTo>
                                  <a:lnTo>
                                    <a:pt x="3" y="9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8" name="Rectangle 25"/>
                          <wps:cNvSpPr>
                            <a:spLocks noChangeArrowheads="1"/>
                          </wps:cNvSpPr>
                          <wps:spPr bwMode="auto">
                            <a:xfrm>
                              <a:off x="4775" y="422"/>
                              <a:ext cx="121" cy="776"/>
                            </a:xfrm>
                            <a:prstGeom prst="rect">
                              <a:avLst/>
                            </a:prstGeom>
                            <a:solidFill>
                              <a:srgbClr val="1E7FB8"/>
                            </a:solidFill>
                            <a:ln>
                              <a:noFill/>
                            </a:ln>
                            <a:extLst>
                              <a:ext uri="{91240B29-F687-4F45-9708-019B960494DF}">
                                <a14:hiddenLine xmlns:a14="http://schemas.microsoft.com/office/drawing/2010/main" w="0">
                                  <a:solidFill>
                                    <a:srgbClr val="1E7FB8"/>
                                  </a:solidFill>
                                  <a:miter lim="800000"/>
                                  <a:headEnd/>
                                  <a:tailEnd/>
                                </a14:hiddenLine>
                              </a:ext>
                            </a:extLst>
                          </wps:spPr>
                          <wps:bodyPr rot="0" vert="horz" wrap="square" lIns="91440" tIns="45720" rIns="91440" bIns="45720" anchor="t" anchorCtr="0" upright="1">
                            <a:noAutofit/>
                          </wps:bodyPr>
                        </wps:wsp>
                        <wps:wsp>
                          <wps:cNvPr id="29" name="Freeform 26"/>
                          <wps:cNvSpPr>
                            <a:spLocks noEditPoints="1"/>
                          </wps:cNvSpPr>
                          <wps:spPr bwMode="auto">
                            <a:xfrm>
                              <a:off x="4975" y="422"/>
                              <a:ext cx="436" cy="783"/>
                            </a:xfrm>
                            <a:custGeom>
                              <a:avLst/>
                              <a:gdLst>
                                <a:gd name="T0" fmla="*/ 432 w 436"/>
                                <a:gd name="T1" fmla="*/ 0 h 783"/>
                                <a:gd name="T2" fmla="*/ 432 w 436"/>
                                <a:gd name="T3" fmla="*/ 683 h 783"/>
                                <a:gd name="T4" fmla="*/ 432 w 436"/>
                                <a:gd name="T5" fmla="*/ 737 h 783"/>
                                <a:gd name="T6" fmla="*/ 436 w 436"/>
                                <a:gd name="T7" fmla="*/ 776 h 783"/>
                                <a:gd name="T8" fmla="*/ 322 w 436"/>
                                <a:gd name="T9" fmla="*/ 776 h 783"/>
                                <a:gd name="T10" fmla="*/ 318 w 436"/>
                                <a:gd name="T11" fmla="*/ 740 h 783"/>
                                <a:gd name="T12" fmla="*/ 318 w 436"/>
                                <a:gd name="T13" fmla="*/ 690 h 783"/>
                                <a:gd name="T14" fmla="*/ 315 w 436"/>
                                <a:gd name="T15" fmla="*/ 690 h 783"/>
                                <a:gd name="T16" fmla="*/ 300 w 436"/>
                                <a:gd name="T17" fmla="*/ 719 h 783"/>
                                <a:gd name="T18" fmla="*/ 279 w 436"/>
                                <a:gd name="T19" fmla="*/ 744 h 783"/>
                                <a:gd name="T20" fmla="*/ 254 w 436"/>
                                <a:gd name="T21" fmla="*/ 765 h 783"/>
                                <a:gd name="T22" fmla="*/ 222 w 436"/>
                                <a:gd name="T23" fmla="*/ 776 h 783"/>
                                <a:gd name="T24" fmla="*/ 179 w 436"/>
                                <a:gd name="T25" fmla="*/ 783 h 783"/>
                                <a:gd name="T26" fmla="*/ 129 w 436"/>
                                <a:gd name="T27" fmla="*/ 776 h 783"/>
                                <a:gd name="T28" fmla="*/ 89 w 436"/>
                                <a:gd name="T29" fmla="*/ 754 h 783"/>
                                <a:gd name="T30" fmla="*/ 57 w 436"/>
                                <a:gd name="T31" fmla="*/ 722 h 783"/>
                                <a:gd name="T32" fmla="*/ 32 w 436"/>
                                <a:gd name="T33" fmla="*/ 679 h 783"/>
                                <a:gd name="T34" fmla="*/ 14 w 436"/>
                                <a:gd name="T35" fmla="*/ 629 h 783"/>
                                <a:gd name="T36" fmla="*/ 4 w 436"/>
                                <a:gd name="T37" fmla="*/ 572 h 783"/>
                                <a:gd name="T38" fmla="*/ 0 w 436"/>
                                <a:gd name="T39" fmla="*/ 508 h 783"/>
                                <a:gd name="T40" fmla="*/ 7 w 436"/>
                                <a:gd name="T41" fmla="*/ 429 h 783"/>
                                <a:gd name="T42" fmla="*/ 21 w 436"/>
                                <a:gd name="T43" fmla="*/ 361 h 783"/>
                                <a:gd name="T44" fmla="*/ 46 w 436"/>
                                <a:gd name="T45" fmla="*/ 307 h 783"/>
                                <a:gd name="T46" fmla="*/ 82 w 436"/>
                                <a:gd name="T47" fmla="*/ 268 h 783"/>
                                <a:gd name="T48" fmla="*/ 125 w 436"/>
                                <a:gd name="T49" fmla="*/ 243 h 783"/>
                                <a:gd name="T50" fmla="*/ 175 w 436"/>
                                <a:gd name="T51" fmla="*/ 232 h 783"/>
                                <a:gd name="T52" fmla="*/ 225 w 436"/>
                                <a:gd name="T53" fmla="*/ 240 h 783"/>
                                <a:gd name="T54" fmla="*/ 261 w 436"/>
                                <a:gd name="T55" fmla="*/ 261 h 783"/>
                                <a:gd name="T56" fmla="*/ 290 w 436"/>
                                <a:gd name="T57" fmla="*/ 290 h 783"/>
                                <a:gd name="T58" fmla="*/ 307 w 436"/>
                                <a:gd name="T59" fmla="*/ 318 h 783"/>
                                <a:gd name="T60" fmla="*/ 307 w 436"/>
                                <a:gd name="T61" fmla="*/ 318 h 783"/>
                                <a:gd name="T62" fmla="*/ 307 w 436"/>
                                <a:gd name="T63" fmla="*/ 0 h 783"/>
                                <a:gd name="T64" fmla="*/ 432 w 436"/>
                                <a:gd name="T65" fmla="*/ 0 h 783"/>
                                <a:gd name="T66" fmla="*/ 211 w 436"/>
                                <a:gd name="T67" fmla="*/ 690 h 783"/>
                                <a:gd name="T68" fmla="*/ 243 w 436"/>
                                <a:gd name="T69" fmla="*/ 683 h 783"/>
                                <a:gd name="T70" fmla="*/ 268 w 436"/>
                                <a:gd name="T71" fmla="*/ 665 h 783"/>
                                <a:gd name="T72" fmla="*/ 286 w 436"/>
                                <a:gd name="T73" fmla="*/ 636 h 783"/>
                                <a:gd name="T74" fmla="*/ 300 w 436"/>
                                <a:gd name="T75" fmla="*/ 597 h 783"/>
                                <a:gd name="T76" fmla="*/ 307 w 436"/>
                                <a:gd name="T77" fmla="*/ 554 h 783"/>
                                <a:gd name="T78" fmla="*/ 307 w 436"/>
                                <a:gd name="T79" fmla="*/ 508 h 783"/>
                                <a:gd name="T80" fmla="*/ 304 w 436"/>
                                <a:gd name="T81" fmla="*/ 447 h 783"/>
                                <a:gd name="T82" fmla="*/ 293 w 436"/>
                                <a:gd name="T83" fmla="*/ 400 h 783"/>
                                <a:gd name="T84" fmla="*/ 275 w 436"/>
                                <a:gd name="T85" fmla="*/ 361 h 783"/>
                                <a:gd name="T86" fmla="*/ 250 w 436"/>
                                <a:gd name="T87" fmla="*/ 336 h 783"/>
                                <a:gd name="T88" fmla="*/ 214 w 436"/>
                                <a:gd name="T89" fmla="*/ 329 h 783"/>
                                <a:gd name="T90" fmla="*/ 179 w 436"/>
                                <a:gd name="T91" fmla="*/ 336 h 783"/>
                                <a:gd name="T92" fmla="*/ 154 w 436"/>
                                <a:gd name="T93" fmla="*/ 358 h 783"/>
                                <a:gd name="T94" fmla="*/ 136 w 436"/>
                                <a:gd name="T95" fmla="*/ 397 h 783"/>
                                <a:gd name="T96" fmla="*/ 125 w 436"/>
                                <a:gd name="T97" fmla="*/ 443 h 783"/>
                                <a:gd name="T98" fmla="*/ 122 w 436"/>
                                <a:gd name="T99" fmla="*/ 504 h 783"/>
                                <a:gd name="T100" fmla="*/ 125 w 436"/>
                                <a:gd name="T101" fmla="*/ 569 h 783"/>
                                <a:gd name="T102" fmla="*/ 132 w 436"/>
                                <a:gd name="T103" fmla="*/ 622 h 783"/>
                                <a:gd name="T104" fmla="*/ 150 w 436"/>
                                <a:gd name="T105" fmla="*/ 658 h 783"/>
                                <a:gd name="T106" fmla="*/ 175 w 436"/>
                                <a:gd name="T107" fmla="*/ 683 h 783"/>
                                <a:gd name="T108" fmla="*/ 211 w 436"/>
                                <a:gd name="T109" fmla="*/ 690 h 7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36" h="783">
                                  <a:moveTo>
                                    <a:pt x="432" y="0"/>
                                  </a:moveTo>
                                  <a:lnTo>
                                    <a:pt x="432" y="683"/>
                                  </a:lnTo>
                                  <a:lnTo>
                                    <a:pt x="432" y="737"/>
                                  </a:lnTo>
                                  <a:lnTo>
                                    <a:pt x="436" y="776"/>
                                  </a:lnTo>
                                  <a:lnTo>
                                    <a:pt x="322" y="776"/>
                                  </a:lnTo>
                                  <a:lnTo>
                                    <a:pt x="318" y="740"/>
                                  </a:lnTo>
                                  <a:lnTo>
                                    <a:pt x="318" y="690"/>
                                  </a:lnTo>
                                  <a:lnTo>
                                    <a:pt x="315" y="690"/>
                                  </a:lnTo>
                                  <a:lnTo>
                                    <a:pt x="300" y="719"/>
                                  </a:lnTo>
                                  <a:lnTo>
                                    <a:pt x="279" y="744"/>
                                  </a:lnTo>
                                  <a:lnTo>
                                    <a:pt x="254" y="765"/>
                                  </a:lnTo>
                                  <a:lnTo>
                                    <a:pt x="222" y="776"/>
                                  </a:lnTo>
                                  <a:lnTo>
                                    <a:pt x="179" y="783"/>
                                  </a:lnTo>
                                  <a:lnTo>
                                    <a:pt x="129" y="776"/>
                                  </a:lnTo>
                                  <a:lnTo>
                                    <a:pt x="89" y="754"/>
                                  </a:lnTo>
                                  <a:lnTo>
                                    <a:pt x="57" y="722"/>
                                  </a:lnTo>
                                  <a:lnTo>
                                    <a:pt x="32" y="679"/>
                                  </a:lnTo>
                                  <a:lnTo>
                                    <a:pt x="14" y="629"/>
                                  </a:lnTo>
                                  <a:lnTo>
                                    <a:pt x="4" y="572"/>
                                  </a:lnTo>
                                  <a:lnTo>
                                    <a:pt x="0" y="508"/>
                                  </a:lnTo>
                                  <a:lnTo>
                                    <a:pt x="7" y="429"/>
                                  </a:lnTo>
                                  <a:lnTo>
                                    <a:pt x="21" y="361"/>
                                  </a:lnTo>
                                  <a:lnTo>
                                    <a:pt x="46" y="307"/>
                                  </a:lnTo>
                                  <a:lnTo>
                                    <a:pt x="82" y="268"/>
                                  </a:lnTo>
                                  <a:lnTo>
                                    <a:pt x="125" y="243"/>
                                  </a:lnTo>
                                  <a:lnTo>
                                    <a:pt x="175" y="232"/>
                                  </a:lnTo>
                                  <a:lnTo>
                                    <a:pt x="225" y="240"/>
                                  </a:lnTo>
                                  <a:lnTo>
                                    <a:pt x="261" y="261"/>
                                  </a:lnTo>
                                  <a:lnTo>
                                    <a:pt x="290" y="290"/>
                                  </a:lnTo>
                                  <a:lnTo>
                                    <a:pt x="307" y="318"/>
                                  </a:lnTo>
                                  <a:lnTo>
                                    <a:pt x="307" y="318"/>
                                  </a:lnTo>
                                  <a:lnTo>
                                    <a:pt x="307" y="0"/>
                                  </a:lnTo>
                                  <a:lnTo>
                                    <a:pt x="432" y="0"/>
                                  </a:lnTo>
                                  <a:close/>
                                  <a:moveTo>
                                    <a:pt x="211" y="690"/>
                                  </a:moveTo>
                                  <a:lnTo>
                                    <a:pt x="243" y="683"/>
                                  </a:lnTo>
                                  <a:lnTo>
                                    <a:pt x="268" y="665"/>
                                  </a:lnTo>
                                  <a:lnTo>
                                    <a:pt x="286" y="636"/>
                                  </a:lnTo>
                                  <a:lnTo>
                                    <a:pt x="300" y="597"/>
                                  </a:lnTo>
                                  <a:lnTo>
                                    <a:pt x="307" y="554"/>
                                  </a:lnTo>
                                  <a:lnTo>
                                    <a:pt x="307" y="508"/>
                                  </a:lnTo>
                                  <a:lnTo>
                                    <a:pt x="304" y="447"/>
                                  </a:lnTo>
                                  <a:lnTo>
                                    <a:pt x="293" y="400"/>
                                  </a:lnTo>
                                  <a:lnTo>
                                    <a:pt x="275" y="361"/>
                                  </a:lnTo>
                                  <a:lnTo>
                                    <a:pt x="250" y="336"/>
                                  </a:lnTo>
                                  <a:lnTo>
                                    <a:pt x="214" y="329"/>
                                  </a:lnTo>
                                  <a:lnTo>
                                    <a:pt x="179" y="336"/>
                                  </a:lnTo>
                                  <a:lnTo>
                                    <a:pt x="154" y="358"/>
                                  </a:lnTo>
                                  <a:lnTo>
                                    <a:pt x="136" y="397"/>
                                  </a:lnTo>
                                  <a:lnTo>
                                    <a:pt x="125" y="443"/>
                                  </a:lnTo>
                                  <a:lnTo>
                                    <a:pt x="122" y="504"/>
                                  </a:lnTo>
                                  <a:lnTo>
                                    <a:pt x="125" y="569"/>
                                  </a:lnTo>
                                  <a:lnTo>
                                    <a:pt x="132" y="622"/>
                                  </a:lnTo>
                                  <a:lnTo>
                                    <a:pt x="150" y="658"/>
                                  </a:lnTo>
                                  <a:lnTo>
                                    <a:pt x="175" y="683"/>
                                  </a:lnTo>
                                  <a:lnTo>
                                    <a:pt x="211" y="69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0" name="Freeform 27"/>
                          <wps:cNvSpPr>
                            <a:spLocks/>
                          </wps:cNvSpPr>
                          <wps:spPr bwMode="auto">
                            <a:xfrm>
                              <a:off x="5808" y="476"/>
                              <a:ext cx="457" cy="722"/>
                            </a:xfrm>
                            <a:custGeom>
                              <a:avLst/>
                              <a:gdLst>
                                <a:gd name="T0" fmla="*/ 0 w 457"/>
                                <a:gd name="T1" fmla="*/ 0 h 722"/>
                                <a:gd name="T2" fmla="*/ 125 w 457"/>
                                <a:gd name="T3" fmla="*/ 0 h 722"/>
                                <a:gd name="T4" fmla="*/ 125 w 457"/>
                                <a:gd name="T5" fmla="*/ 293 h 722"/>
                                <a:gd name="T6" fmla="*/ 329 w 457"/>
                                <a:gd name="T7" fmla="*/ 293 h 722"/>
                                <a:gd name="T8" fmla="*/ 329 w 457"/>
                                <a:gd name="T9" fmla="*/ 0 h 722"/>
                                <a:gd name="T10" fmla="*/ 457 w 457"/>
                                <a:gd name="T11" fmla="*/ 0 h 722"/>
                                <a:gd name="T12" fmla="*/ 457 w 457"/>
                                <a:gd name="T13" fmla="*/ 722 h 722"/>
                                <a:gd name="T14" fmla="*/ 329 w 457"/>
                                <a:gd name="T15" fmla="*/ 722 h 722"/>
                                <a:gd name="T16" fmla="*/ 329 w 457"/>
                                <a:gd name="T17" fmla="*/ 404 h 722"/>
                                <a:gd name="T18" fmla="*/ 125 w 457"/>
                                <a:gd name="T19" fmla="*/ 404 h 722"/>
                                <a:gd name="T20" fmla="*/ 125 w 457"/>
                                <a:gd name="T21" fmla="*/ 722 h 722"/>
                                <a:gd name="T22" fmla="*/ 0 w 457"/>
                                <a:gd name="T23" fmla="*/ 722 h 722"/>
                                <a:gd name="T24" fmla="*/ 0 w 457"/>
                                <a:gd name="T25" fmla="*/ 0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7" h="722">
                                  <a:moveTo>
                                    <a:pt x="0" y="0"/>
                                  </a:moveTo>
                                  <a:lnTo>
                                    <a:pt x="125" y="0"/>
                                  </a:lnTo>
                                  <a:lnTo>
                                    <a:pt x="125" y="293"/>
                                  </a:lnTo>
                                  <a:lnTo>
                                    <a:pt x="329" y="293"/>
                                  </a:lnTo>
                                  <a:lnTo>
                                    <a:pt x="329" y="0"/>
                                  </a:lnTo>
                                  <a:lnTo>
                                    <a:pt x="457" y="0"/>
                                  </a:lnTo>
                                  <a:lnTo>
                                    <a:pt x="457" y="722"/>
                                  </a:lnTo>
                                  <a:lnTo>
                                    <a:pt x="329" y="722"/>
                                  </a:lnTo>
                                  <a:lnTo>
                                    <a:pt x="329" y="404"/>
                                  </a:lnTo>
                                  <a:lnTo>
                                    <a:pt x="125" y="404"/>
                                  </a:lnTo>
                                  <a:lnTo>
                                    <a:pt x="125" y="722"/>
                                  </a:lnTo>
                                  <a:lnTo>
                                    <a:pt x="0" y="722"/>
                                  </a:lnTo>
                                  <a:lnTo>
                                    <a:pt x="0"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1" name="Freeform 28"/>
                          <wps:cNvSpPr>
                            <a:spLocks noEditPoints="1"/>
                          </wps:cNvSpPr>
                          <wps:spPr bwMode="auto">
                            <a:xfrm>
                              <a:off x="6344" y="654"/>
                              <a:ext cx="414" cy="551"/>
                            </a:xfrm>
                            <a:custGeom>
                              <a:avLst/>
                              <a:gdLst>
                                <a:gd name="T0" fmla="*/ 386 w 414"/>
                                <a:gd name="T1" fmla="*/ 515 h 551"/>
                                <a:gd name="T2" fmla="*/ 354 w 414"/>
                                <a:gd name="T3" fmla="*/ 530 h 551"/>
                                <a:gd name="T4" fmla="*/ 300 w 414"/>
                                <a:gd name="T5" fmla="*/ 544 h 551"/>
                                <a:gd name="T6" fmla="*/ 236 w 414"/>
                                <a:gd name="T7" fmla="*/ 551 h 551"/>
                                <a:gd name="T8" fmla="*/ 171 w 414"/>
                                <a:gd name="T9" fmla="*/ 544 h 551"/>
                                <a:gd name="T10" fmla="*/ 118 w 414"/>
                                <a:gd name="T11" fmla="*/ 522 h 551"/>
                                <a:gd name="T12" fmla="*/ 75 w 414"/>
                                <a:gd name="T13" fmla="*/ 490 h 551"/>
                                <a:gd name="T14" fmla="*/ 43 w 414"/>
                                <a:gd name="T15" fmla="*/ 451 h 551"/>
                                <a:gd name="T16" fmla="*/ 18 w 414"/>
                                <a:gd name="T17" fmla="*/ 401 h 551"/>
                                <a:gd name="T18" fmla="*/ 7 w 414"/>
                                <a:gd name="T19" fmla="*/ 344 h 551"/>
                                <a:gd name="T20" fmla="*/ 0 w 414"/>
                                <a:gd name="T21" fmla="*/ 283 h 551"/>
                                <a:gd name="T22" fmla="*/ 7 w 414"/>
                                <a:gd name="T23" fmla="*/ 219 h 551"/>
                                <a:gd name="T24" fmla="*/ 21 w 414"/>
                                <a:gd name="T25" fmla="*/ 158 h 551"/>
                                <a:gd name="T26" fmla="*/ 43 w 414"/>
                                <a:gd name="T27" fmla="*/ 108 h 551"/>
                                <a:gd name="T28" fmla="*/ 75 w 414"/>
                                <a:gd name="T29" fmla="*/ 61 h 551"/>
                                <a:gd name="T30" fmla="*/ 111 w 414"/>
                                <a:gd name="T31" fmla="*/ 29 h 551"/>
                                <a:gd name="T32" fmla="*/ 157 w 414"/>
                                <a:gd name="T33" fmla="*/ 8 h 551"/>
                                <a:gd name="T34" fmla="*/ 211 w 414"/>
                                <a:gd name="T35" fmla="*/ 0 h 551"/>
                                <a:gd name="T36" fmla="*/ 250 w 414"/>
                                <a:gd name="T37" fmla="*/ 4 h 551"/>
                                <a:gd name="T38" fmla="*/ 289 w 414"/>
                                <a:gd name="T39" fmla="*/ 15 h 551"/>
                                <a:gd name="T40" fmla="*/ 322 w 414"/>
                                <a:gd name="T41" fmla="*/ 36 h 551"/>
                                <a:gd name="T42" fmla="*/ 354 w 414"/>
                                <a:gd name="T43" fmla="*/ 61 h 551"/>
                                <a:gd name="T44" fmla="*/ 379 w 414"/>
                                <a:gd name="T45" fmla="*/ 101 h 551"/>
                                <a:gd name="T46" fmla="*/ 397 w 414"/>
                                <a:gd name="T47" fmla="*/ 151 h 551"/>
                                <a:gd name="T48" fmla="*/ 407 w 414"/>
                                <a:gd name="T49" fmla="*/ 211 h 551"/>
                                <a:gd name="T50" fmla="*/ 414 w 414"/>
                                <a:gd name="T51" fmla="*/ 286 h 551"/>
                                <a:gd name="T52" fmla="*/ 414 w 414"/>
                                <a:gd name="T53" fmla="*/ 311 h 551"/>
                                <a:gd name="T54" fmla="*/ 118 w 414"/>
                                <a:gd name="T55" fmla="*/ 311 h 551"/>
                                <a:gd name="T56" fmla="*/ 125 w 414"/>
                                <a:gd name="T57" fmla="*/ 362 h 551"/>
                                <a:gd name="T58" fmla="*/ 139 w 414"/>
                                <a:gd name="T59" fmla="*/ 401 h 551"/>
                                <a:gd name="T60" fmla="*/ 161 w 414"/>
                                <a:gd name="T61" fmla="*/ 433 h 551"/>
                                <a:gd name="T62" fmla="*/ 200 w 414"/>
                                <a:gd name="T63" fmla="*/ 451 h 551"/>
                                <a:gd name="T64" fmla="*/ 250 w 414"/>
                                <a:gd name="T65" fmla="*/ 458 h 551"/>
                                <a:gd name="T66" fmla="*/ 297 w 414"/>
                                <a:gd name="T67" fmla="*/ 451 h 551"/>
                                <a:gd name="T68" fmla="*/ 336 w 414"/>
                                <a:gd name="T69" fmla="*/ 444 h 551"/>
                                <a:gd name="T70" fmla="*/ 361 w 414"/>
                                <a:gd name="T71" fmla="*/ 429 h 551"/>
                                <a:gd name="T72" fmla="*/ 382 w 414"/>
                                <a:gd name="T73" fmla="*/ 415 h 551"/>
                                <a:gd name="T74" fmla="*/ 386 w 414"/>
                                <a:gd name="T75" fmla="*/ 515 h 551"/>
                                <a:gd name="T76" fmla="*/ 293 w 414"/>
                                <a:gd name="T77" fmla="*/ 229 h 551"/>
                                <a:gd name="T78" fmla="*/ 289 w 414"/>
                                <a:gd name="T79" fmla="*/ 168 h 551"/>
                                <a:gd name="T80" fmla="*/ 271 w 414"/>
                                <a:gd name="T81" fmla="*/ 126 h 551"/>
                                <a:gd name="T82" fmla="*/ 246 w 414"/>
                                <a:gd name="T83" fmla="*/ 97 h 551"/>
                                <a:gd name="T84" fmla="*/ 211 w 414"/>
                                <a:gd name="T85" fmla="*/ 90 h 551"/>
                                <a:gd name="T86" fmla="*/ 175 w 414"/>
                                <a:gd name="T87" fmla="*/ 97 h 551"/>
                                <a:gd name="T88" fmla="*/ 150 w 414"/>
                                <a:gd name="T89" fmla="*/ 118 h 551"/>
                                <a:gd name="T90" fmla="*/ 132 w 414"/>
                                <a:gd name="T91" fmla="*/ 151 h 551"/>
                                <a:gd name="T92" fmla="*/ 121 w 414"/>
                                <a:gd name="T93" fmla="*/ 190 h 551"/>
                                <a:gd name="T94" fmla="*/ 118 w 414"/>
                                <a:gd name="T95" fmla="*/ 229 h 551"/>
                                <a:gd name="T96" fmla="*/ 293 w 414"/>
                                <a:gd name="T97" fmla="*/ 229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14" h="551">
                                  <a:moveTo>
                                    <a:pt x="386" y="515"/>
                                  </a:moveTo>
                                  <a:lnTo>
                                    <a:pt x="354" y="530"/>
                                  </a:lnTo>
                                  <a:lnTo>
                                    <a:pt x="300" y="544"/>
                                  </a:lnTo>
                                  <a:lnTo>
                                    <a:pt x="236" y="551"/>
                                  </a:lnTo>
                                  <a:lnTo>
                                    <a:pt x="171" y="544"/>
                                  </a:lnTo>
                                  <a:lnTo>
                                    <a:pt x="118" y="522"/>
                                  </a:lnTo>
                                  <a:lnTo>
                                    <a:pt x="75" y="490"/>
                                  </a:lnTo>
                                  <a:lnTo>
                                    <a:pt x="43" y="451"/>
                                  </a:lnTo>
                                  <a:lnTo>
                                    <a:pt x="18" y="401"/>
                                  </a:lnTo>
                                  <a:lnTo>
                                    <a:pt x="7" y="344"/>
                                  </a:lnTo>
                                  <a:lnTo>
                                    <a:pt x="0" y="283"/>
                                  </a:lnTo>
                                  <a:lnTo>
                                    <a:pt x="7" y="219"/>
                                  </a:lnTo>
                                  <a:lnTo>
                                    <a:pt x="21" y="158"/>
                                  </a:lnTo>
                                  <a:lnTo>
                                    <a:pt x="43" y="108"/>
                                  </a:lnTo>
                                  <a:lnTo>
                                    <a:pt x="75" y="61"/>
                                  </a:lnTo>
                                  <a:lnTo>
                                    <a:pt x="111" y="29"/>
                                  </a:lnTo>
                                  <a:lnTo>
                                    <a:pt x="157" y="8"/>
                                  </a:lnTo>
                                  <a:lnTo>
                                    <a:pt x="211" y="0"/>
                                  </a:lnTo>
                                  <a:lnTo>
                                    <a:pt x="250" y="4"/>
                                  </a:lnTo>
                                  <a:lnTo>
                                    <a:pt x="289" y="15"/>
                                  </a:lnTo>
                                  <a:lnTo>
                                    <a:pt x="322" y="36"/>
                                  </a:lnTo>
                                  <a:lnTo>
                                    <a:pt x="354" y="61"/>
                                  </a:lnTo>
                                  <a:lnTo>
                                    <a:pt x="379" y="101"/>
                                  </a:lnTo>
                                  <a:lnTo>
                                    <a:pt x="397" y="151"/>
                                  </a:lnTo>
                                  <a:lnTo>
                                    <a:pt x="407" y="211"/>
                                  </a:lnTo>
                                  <a:lnTo>
                                    <a:pt x="414" y="286"/>
                                  </a:lnTo>
                                  <a:lnTo>
                                    <a:pt x="414" y="311"/>
                                  </a:lnTo>
                                  <a:lnTo>
                                    <a:pt x="118" y="311"/>
                                  </a:lnTo>
                                  <a:lnTo>
                                    <a:pt x="125" y="362"/>
                                  </a:lnTo>
                                  <a:lnTo>
                                    <a:pt x="139" y="401"/>
                                  </a:lnTo>
                                  <a:lnTo>
                                    <a:pt x="161" y="433"/>
                                  </a:lnTo>
                                  <a:lnTo>
                                    <a:pt x="200" y="451"/>
                                  </a:lnTo>
                                  <a:lnTo>
                                    <a:pt x="250" y="458"/>
                                  </a:lnTo>
                                  <a:lnTo>
                                    <a:pt x="297" y="451"/>
                                  </a:lnTo>
                                  <a:lnTo>
                                    <a:pt x="336" y="444"/>
                                  </a:lnTo>
                                  <a:lnTo>
                                    <a:pt x="361" y="429"/>
                                  </a:lnTo>
                                  <a:lnTo>
                                    <a:pt x="382" y="415"/>
                                  </a:lnTo>
                                  <a:lnTo>
                                    <a:pt x="386" y="515"/>
                                  </a:lnTo>
                                  <a:close/>
                                  <a:moveTo>
                                    <a:pt x="293" y="229"/>
                                  </a:moveTo>
                                  <a:lnTo>
                                    <a:pt x="289" y="168"/>
                                  </a:lnTo>
                                  <a:lnTo>
                                    <a:pt x="271" y="126"/>
                                  </a:lnTo>
                                  <a:lnTo>
                                    <a:pt x="246" y="97"/>
                                  </a:lnTo>
                                  <a:lnTo>
                                    <a:pt x="211" y="90"/>
                                  </a:lnTo>
                                  <a:lnTo>
                                    <a:pt x="175" y="97"/>
                                  </a:lnTo>
                                  <a:lnTo>
                                    <a:pt x="150" y="118"/>
                                  </a:lnTo>
                                  <a:lnTo>
                                    <a:pt x="132" y="151"/>
                                  </a:lnTo>
                                  <a:lnTo>
                                    <a:pt x="121" y="190"/>
                                  </a:lnTo>
                                  <a:lnTo>
                                    <a:pt x="118" y="229"/>
                                  </a:lnTo>
                                  <a:lnTo>
                                    <a:pt x="293" y="22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2" name="Freeform 29"/>
                          <wps:cNvSpPr>
                            <a:spLocks noEditPoints="1"/>
                          </wps:cNvSpPr>
                          <wps:spPr bwMode="auto">
                            <a:xfrm>
                              <a:off x="6816" y="654"/>
                              <a:ext cx="411" cy="551"/>
                            </a:xfrm>
                            <a:custGeom>
                              <a:avLst/>
                              <a:gdLst>
                                <a:gd name="T0" fmla="*/ 50 w 411"/>
                                <a:gd name="T1" fmla="*/ 40 h 551"/>
                                <a:gd name="T2" fmla="*/ 78 w 411"/>
                                <a:gd name="T3" fmla="*/ 29 h 551"/>
                                <a:gd name="T4" fmla="*/ 114 w 411"/>
                                <a:gd name="T5" fmla="*/ 15 h 551"/>
                                <a:gd name="T6" fmla="*/ 157 w 411"/>
                                <a:gd name="T7" fmla="*/ 4 h 551"/>
                                <a:gd name="T8" fmla="*/ 211 w 411"/>
                                <a:gd name="T9" fmla="*/ 0 h 551"/>
                                <a:gd name="T10" fmla="*/ 271 w 411"/>
                                <a:gd name="T11" fmla="*/ 8 h 551"/>
                                <a:gd name="T12" fmla="*/ 318 w 411"/>
                                <a:gd name="T13" fmla="*/ 22 h 551"/>
                                <a:gd name="T14" fmla="*/ 353 w 411"/>
                                <a:gd name="T15" fmla="*/ 43 h 551"/>
                                <a:gd name="T16" fmla="*/ 378 w 411"/>
                                <a:gd name="T17" fmla="*/ 75 h 551"/>
                                <a:gd name="T18" fmla="*/ 393 w 411"/>
                                <a:gd name="T19" fmla="*/ 115 h 551"/>
                                <a:gd name="T20" fmla="*/ 404 w 411"/>
                                <a:gd name="T21" fmla="*/ 161 h 551"/>
                                <a:gd name="T22" fmla="*/ 404 w 411"/>
                                <a:gd name="T23" fmla="*/ 215 h 551"/>
                                <a:gd name="T24" fmla="*/ 404 w 411"/>
                                <a:gd name="T25" fmla="*/ 447 h 551"/>
                                <a:gd name="T26" fmla="*/ 407 w 411"/>
                                <a:gd name="T27" fmla="*/ 501 h 551"/>
                                <a:gd name="T28" fmla="*/ 411 w 411"/>
                                <a:gd name="T29" fmla="*/ 544 h 551"/>
                                <a:gd name="T30" fmla="*/ 300 w 411"/>
                                <a:gd name="T31" fmla="*/ 544 h 551"/>
                                <a:gd name="T32" fmla="*/ 296 w 411"/>
                                <a:gd name="T33" fmla="*/ 508 h 551"/>
                                <a:gd name="T34" fmla="*/ 293 w 411"/>
                                <a:gd name="T35" fmla="*/ 469 h 551"/>
                                <a:gd name="T36" fmla="*/ 293 w 411"/>
                                <a:gd name="T37" fmla="*/ 469 h 551"/>
                                <a:gd name="T38" fmla="*/ 268 w 411"/>
                                <a:gd name="T39" fmla="*/ 501 h 551"/>
                                <a:gd name="T40" fmla="*/ 236 w 411"/>
                                <a:gd name="T41" fmla="*/ 526 h 551"/>
                                <a:gd name="T42" fmla="*/ 200 w 411"/>
                                <a:gd name="T43" fmla="*/ 544 h 551"/>
                                <a:gd name="T44" fmla="*/ 150 w 411"/>
                                <a:gd name="T45" fmla="*/ 551 h 551"/>
                                <a:gd name="T46" fmla="*/ 103 w 411"/>
                                <a:gd name="T47" fmla="*/ 544 h 551"/>
                                <a:gd name="T48" fmla="*/ 64 w 411"/>
                                <a:gd name="T49" fmla="*/ 526 h 551"/>
                                <a:gd name="T50" fmla="*/ 28 w 411"/>
                                <a:gd name="T51" fmla="*/ 494 h 551"/>
                                <a:gd name="T52" fmla="*/ 7 w 411"/>
                                <a:gd name="T53" fmla="*/ 447 h 551"/>
                                <a:gd name="T54" fmla="*/ 0 w 411"/>
                                <a:gd name="T55" fmla="*/ 394 h 551"/>
                                <a:gd name="T56" fmla="*/ 7 w 411"/>
                                <a:gd name="T57" fmla="*/ 340 h 551"/>
                                <a:gd name="T58" fmla="*/ 25 w 411"/>
                                <a:gd name="T59" fmla="*/ 297 h 551"/>
                                <a:gd name="T60" fmla="*/ 57 w 411"/>
                                <a:gd name="T61" fmla="*/ 261 h 551"/>
                                <a:gd name="T62" fmla="*/ 96 w 411"/>
                                <a:gd name="T63" fmla="*/ 240 h 551"/>
                                <a:gd name="T64" fmla="*/ 146 w 411"/>
                                <a:gd name="T65" fmla="*/ 226 h 551"/>
                                <a:gd name="T66" fmla="*/ 203 w 411"/>
                                <a:gd name="T67" fmla="*/ 215 h 551"/>
                                <a:gd name="T68" fmla="*/ 264 w 411"/>
                                <a:gd name="T69" fmla="*/ 215 h 551"/>
                                <a:gd name="T70" fmla="*/ 289 w 411"/>
                                <a:gd name="T71" fmla="*/ 215 h 551"/>
                                <a:gd name="T72" fmla="*/ 289 w 411"/>
                                <a:gd name="T73" fmla="*/ 193 h 551"/>
                                <a:gd name="T74" fmla="*/ 286 w 411"/>
                                <a:gd name="T75" fmla="*/ 165 h 551"/>
                                <a:gd name="T76" fmla="*/ 278 w 411"/>
                                <a:gd name="T77" fmla="*/ 136 h 551"/>
                                <a:gd name="T78" fmla="*/ 261 w 411"/>
                                <a:gd name="T79" fmla="*/ 115 h 551"/>
                                <a:gd name="T80" fmla="*/ 232 w 411"/>
                                <a:gd name="T81" fmla="*/ 97 h 551"/>
                                <a:gd name="T82" fmla="*/ 196 w 411"/>
                                <a:gd name="T83" fmla="*/ 93 h 551"/>
                                <a:gd name="T84" fmla="*/ 139 w 411"/>
                                <a:gd name="T85" fmla="*/ 101 h 551"/>
                                <a:gd name="T86" fmla="*/ 89 w 411"/>
                                <a:gd name="T87" fmla="*/ 122 h 551"/>
                                <a:gd name="T88" fmla="*/ 57 w 411"/>
                                <a:gd name="T89" fmla="*/ 143 h 551"/>
                                <a:gd name="T90" fmla="*/ 50 w 411"/>
                                <a:gd name="T91" fmla="*/ 40 h 551"/>
                                <a:gd name="T92" fmla="*/ 289 w 411"/>
                                <a:gd name="T93" fmla="*/ 283 h 551"/>
                                <a:gd name="T94" fmla="*/ 278 w 411"/>
                                <a:gd name="T95" fmla="*/ 283 h 551"/>
                                <a:gd name="T96" fmla="*/ 221 w 411"/>
                                <a:gd name="T97" fmla="*/ 286 h 551"/>
                                <a:gd name="T98" fmla="*/ 175 w 411"/>
                                <a:gd name="T99" fmla="*/ 294 h 551"/>
                                <a:gd name="T100" fmla="*/ 143 w 411"/>
                                <a:gd name="T101" fmla="*/ 315 h 551"/>
                                <a:gd name="T102" fmla="*/ 121 w 411"/>
                                <a:gd name="T103" fmla="*/ 344 h 551"/>
                                <a:gd name="T104" fmla="*/ 114 w 411"/>
                                <a:gd name="T105" fmla="*/ 383 h 551"/>
                                <a:gd name="T106" fmla="*/ 118 w 411"/>
                                <a:gd name="T107" fmla="*/ 415 h 551"/>
                                <a:gd name="T108" fmla="*/ 135 w 411"/>
                                <a:gd name="T109" fmla="*/ 440 h 551"/>
                                <a:gd name="T110" fmla="*/ 157 w 411"/>
                                <a:gd name="T111" fmla="*/ 458 h 551"/>
                                <a:gd name="T112" fmla="*/ 189 w 411"/>
                                <a:gd name="T113" fmla="*/ 465 h 551"/>
                                <a:gd name="T114" fmla="*/ 228 w 411"/>
                                <a:gd name="T115" fmla="*/ 458 h 551"/>
                                <a:gd name="T116" fmla="*/ 257 w 411"/>
                                <a:gd name="T117" fmla="*/ 437 h 551"/>
                                <a:gd name="T118" fmla="*/ 275 w 411"/>
                                <a:gd name="T119" fmla="*/ 408 h 551"/>
                                <a:gd name="T120" fmla="*/ 286 w 411"/>
                                <a:gd name="T121" fmla="*/ 365 h 551"/>
                                <a:gd name="T122" fmla="*/ 289 w 411"/>
                                <a:gd name="T123" fmla="*/ 311 h 551"/>
                                <a:gd name="T124" fmla="*/ 289 w 411"/>
                                <a:gd name="T125" fmla="*/ 283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1" h="551">
                                  <a:moveTo>
                                    <a:pt x="50" y="40"/>
                                  </a:moveTo>
                                  <a:lnTo>
                                    <a:pt x="78" y="29"/>
                                  </a:lnTo>
                                  <a:lnTo>
                                    <a:pt x="114" y="15"/>
                                  </a:lnTo>
                                  <a:lnTo>
                                    <a:pt x="157" y="4"/>
                                  </a:lnTo>
                                  <a:lnTo>
                                    <a:pt x="211" y="0"/>
                                  </a:lnTo>
                                  <a:lnTo>
                                    <a:pt x="271" y="8"/>
                                  </a:lnTo>
                                  <a:lnTo>
                                    <a:pt x="318" y="22"/>
                                  </a:lnTo>
                                  <a:lnTo>
                                    <a:pt x="353" y="43"/>
                                  </a:lnTo>
                                  <a:lnTo>
                                    <a:pt x="378" y="75"/>
                                  </a:lnTo>
                                  <a:lnTo>
                                    <a:pt x="393" y="115"/>
                                  </a:lnTo>
                                  <a:lnTo>
                                    <a:pt x="404" y="161"/>
                                  </a:lnTo>
                                  <a:lnTo>
                                    <a:pt x="404" y="215"/>
                                  </a:lnTo>
                                  <a:lnTo>
                                    <a:pt x="404" y="447"/>
                                  </a:lnTo>
                                  <a:lnTo>
                                    <a:pt x="407" y="501"/>
                                  </a:lnTo>
                                  <a:lnTo>
                                    <a:pt x="411" y="544"/>
                                  </a:lnTo>
                                  <a:lnTo>
                                    <a:pt x="300" y="544"/>
                                  </a:lnTo>
                                  <a:lnTo>
                                    <a:pt x="296" y="508"/>
                                  </a:lnTo>
                                  <a:lnTo>
                                    <a:pt x="293" y="469"/>
                                  </a:lnTo>
                                  <a:lnTo>
                                    <a:pt x="293" y="469"/>
                                  </a:lnTo>
                                  <a:lnTo>
                                    <a:pt x="268" y="501"/>
                                  </a:lnTo>
                                  <a:lnTo>
                                    <a:pt x="236" y="526"/>
                                  </a:lnTo>
                                  <a:lnTo>
                                    <a:pt x="200" y="544"/>
                                  </a:lnTo>
                                  <a:lnTo>
                                    <a:pt x="150" y="551"/>
                                  </a:lnTo>
                                  <a:lnTo>
                                    <a:pt x="103" y="544"/>
                                  </a:lnTo>
                                  <a:lnTo>
                                    <a:pt x="64" y="526"/>
                                  </a:lnTo>
                                  <a:lnTo>
                                    <a:pt x="28" y="494"/>
                                  </a:lnTo>
                                  <a:lnTo>
                                    <a:pt x="7" y="447"/>
                                  </a:lnTo>
                                  <a:lnTo>
                                    <a:pt x="0" y="394"/>
                                  </a:lnTo>
                                  <a:lnTo>
                                    <a:pt x="7" y="340"/>
                                  </a:lnTo>
                                  <a:lnTo>
                                    <a:pt x="25" y="297"/>
                                  </a:lnTo>
                                  <a:lnTo>
                                    <a:pt x="57" y="261"/>
                                  </a:lnTo>
                                  <a:lnTo>
                                    <a:pt x="96" y="240"/>
                                  </a:lnTo>
                                  <a:lnTo>
                                    <a:pt x="146" y="226"/>
                                  </a:lnTo>
                                  <a:lnTo>
                                    <a:pt x="203" y="215"/>
                                  </a:lnTo>
                                  <a:lnTo>
                                    <a:pt x="264" y="215"/>
                                  </a:lnTo>
                                  <a:lnTo>
                                    <a:pt x="289" y="215"/>
                                  </a:lnTo>
                                  <a:lnTo>
                                    <a:pt x="289" y="193"/>
                                  </a:lnTo>
                                  <a:lnTo>
                                    <a:pt x="286" y="165"/>
                                  </a:lnTo>
                                  <a:lnTo>
                                    <a:pt x="278" y="136"/>
                                  </a:lnTo>
                                  <a:lnTo>
                                    <a:pt x="261" y="115"/>
                                  </a:lnTo>
                                  <a:lnTo>
                                    <a:pt x="232" y="97"/>
                                  </a:lnTo>
                                  <a:lnTo>
                                    <a:pt x="196" y="93"/>
                                  </a:lnTo>
                                  <a:lnTo>
                                    <a:pt x="139" y="101"/>
                                  </a:lnTo>
                                  <a:lnTo>
                                    <a:pt x="89" y="122"/>
                                  </a:lnTo>
                                  <a:lnTo>
                                    <a:pt x="57" y="143"/>
                                  </a:lnTo>
                                  <a:lnTo>
                                    <a:pt x="50" y="40"/>
                                  </a:lnTo>
                                  <a:close/>
                                  <a:moveTo>
                                    <a:pt x="289" y="283"/>
                                  </a:moveTo>
                                  <a:lnTo>
                                    <a:pt x="278" y="283"/>
                                  </a:lnTo>
                                  <a:lnTo>
                                    <a:pt x="221" y="286"/>
                                  </a:lnTo>
                                  <a:lnTo>
                                    <a:pt x="175" y="294"/>
                                  </a:lnTo>
                                  <a:lnTo>
                                    <a:pt x="143" y="315"/>
                                  </a:lnTo>
                                  <a:lnTo>
                                    <a:pt x="121" y="344"/>
                                  </a:lnTo>
                                  <a:lnTo>
                                    <a:pt x="114" y="383"/>
                                  </a:lnTo>
                                  <a:lnTo>
                                    <a:pt x="118" y="415"/>
                                  </a:lnTo>
                                  <a:lnTo>
                                    <a:pt x="135" y="440"/>
                                  </a:lnTo>
                                  <a:lnTo>
                                    <a:pt x="157" y="458"/>
                                  </a:lnTo>
                                  <a:lnTo>
                                    <a:pt x="189" y="465"/>
                                  </a:lnTo>
                                  <a:lnTo>
                                    <a:pt x="228" y="458"/>
                                  </a:lnTo>
                                  <a:lnTo>
                                    <a:pt x="257" y="437"/>
                                  </a:lnTo>
                                  <a:lnTo>
                                    <a:pt x="275" y="408"/>
                                  </a:lnTo>
                                  <a:lnTo>
                                    <a:pt x="286" y="365"/>
                                  </a:lnTo>
                                  <a:lnTo>
                                    <a:pt x="289" y="311"/>
                                  </a:lnTo>
                                  <a:lnTo>
                                    <a:pt x="289" y="283"/>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3" name="Rectangle 30"/>
                          <wps:cNvSpPr>
                            <a:spLocks noChangeArrowheads="1"/>
                          </wps:cNvSpPr>
                          <wps:spPr bwMode="auto">
                            <a:xfrm>
                              <a:off x="7341" y="422"/>
                              <a:ext cx="122" cy="776"/>
                            </a:xfrm>
                            <a:prstGeom prst="rect">
                              <a:avLst/>
                            </a:prstGeom>
                            <a:solidFill>
                              <a:srgbClr val="1E7FB8"/>
                            </a:solidFill>
                            <a:ln>
                              <a:noFill/>
                            </a:ln>
                            <a:extLst>
                              <a:ext uri="{91240B29-F687-4F45-9708-019B960494DF}">
                                <a14:hiddenLine xmlns:a14="http://schemas.microsoft.com/office/drawing/2010/main" w="0">
                                  <a:solidFill>
                                    <a:srgbClr val="1E7FB8"/>
                                  </a:solidFill>
                                  <a:miter lim="800000"/>
                                  <a:headEnd/>
                                  <a:tailEnd/>
                                </a14:hiddenLine>
                              </a:ext>
                            </a:extLst>
                          </wps:spPr>
                          <wps:bodyPr rot="0" vert="horz" wrap="square" lIns="91440" tIns="45720" rIns="91440" bIns="45720" anchor="t" anchorCtr="0" upright="1">
                            <a:noAutofit/>
                          </wps:bodyPr>
                        </wps:wsp>
                        <wps:wsp>
                          <wps:cNvPr id="34" name="Freeform 31"/>
                          <wps:cNvSpPr>
                            <a:spLocks/>
                          </wps:cNvSpPr>
                          <wps:spPr bwMode="auto">
                            <a:xfrm>
                              <a:off x="7534" y="515"/>
                              <a:ext cx="304" cy="690"/>
                            </a:xfrm>
                            <a:custGeom>
                              <a:avLst/>
                              <a:gdLst>
                                <a:gd name="T0" fmla="*/ 82 w 304"/>
                                <a:gd name="T1" fmla="*/ 39 h 690"/>
                                <a:gd name="T2" fmla="*/ 204 w 304"/>
                                <a:gd name="T3" fmla="*/ 0 h 690"/>
                                <a:gd name="T4" fmla="*/ 204 w 304"/>
                                <a:gd name="T5" fmla="*/ 150 h 690"/>
                                <a:gd name="T6" fmla="*/ 304 w 304"/>
                                <a:gd name="T7" fmla="*/ 150 h 690"/>
                                <a:gd name="T8" fmla="*/ 304 w 304"/>
                                <a:gd name="T9" fmla="*/ 243 h 690"/>
                                <a:gd name="T10" fmla="*/ 204 w 304"/>
                                <a:gd name="T11" fmla="*/ 243 h 690"/>
                                <a:gd name="T12" fmla="*/ 204 w 304"/>
                                <a:gd name="T13" fmla="*/ 518 h 690"/>
                                <a:gd name="T14" fmla="*/ 207 w 304"/>
                                <a:gd name="T15" fmla="*/ 554 h 690"/>
                                <a:gd name="T16" fmla="*/ 218 w 304"/>
                                <a:gd name="T17" fmla="*/ 576 h 690"/>
                                <a:gd name="T18" fmla="*/ 236 w 304"/>
                                <a:gd name="T19" fmla="*/ 590 h 690"/>
                                <a:gd name="T20" fmla="*/ 257 w 304"/>
                                <a:gd name="T21" fmla="*/ 594 h 690"/>
                                <a:gd name="T22" fmla="*/ 272 w 304"/>
                                <a:gd name="T23" fmla="*/ 590 h 690"/>
                                <a:gd name="T24" fmla="*/ 286 w 304"/>
                                <a:gd name="T25" fmla="*/ 590 h 690"/>
                                <a:gd name="T26" fmla="*/ 297 w 304"/>
                                <a:gd name="T27" fmla="*/ 586 h 690"/>
                                <a:gd name="T28" fmla="*/ 304 w 304"/>
                                <a:gd name="T29" fmla="*/ 583 h 690"/>
                                <a:gd name="T30" fmla="*/ 304 w 304"/>
                                <a:gd name="T31" fmla="*/ 672 h 690"/>
                                <a:gd name="T32" fmla="*/ 272 w 304"/>
                                <a:gd name="T33" fmla="*/ 683 h 690"/>
                                <a:gd name="T34" fmla="*/ 222 w 304"/>
                                <a:gd name="T35" fmla="*/ 690 h 690"/>
                                <a:gd name="T36" fmla="*/ 182 w 304"/>
                                <a:gd name="T37" fmla="*/ 686 h 690"/>
                                <a:gd name="T38" fmla="*/ 147 w 304"/>
                                <a:gd name="T39" fmla="*/ 676 h 690"/>
                                <a:gd name="T40" fmla="*/ 118 w 304"/>
                                <a:gd name="T41" fmla="*/ 654 h 690"/>
                                <a:gd name="T42" fmla="*/ 97 w 304"/>
                                <a:gd name="T43" fmla="*/ 626 h 690"/>
                                <a:gd name="T44" fmla="*/ 86 w 304"/>
                                <a:gd name="T45" fmla="*/ 586 h 690"/>
                                <a:gd name="T46" fmla="*/ 82 w 304"/>
                                <a:gd name="T47" fmla="*/ 536 h 690"/>
                                <a:gd name="T48" fmla="*/ 82 w 304"/>
                                <a:gd name="T49" fmla="*/ 243 h 690"/>
                                <a:gd name="T50" fmla="*/ 0 w 304"/>
                                <a:gd name="T51" fmla="*/ 243 h 690"/>
                                <a:gd name="T52" fmla="*/ 0 w 304"/>
                                <a:gd name="T53" fmla="*/ 150 h 690"/>
                                <a:gd name="T54" fmla="*/ 82 w 304"/>
                                <a:gd name="T55" fmla="*/ 150 h 690"/>
                                <a:gd name="T56" fmla="*/ 82 w 304"/>
                                <a:gd name="T57" fmla="*/ 39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04" h="690">
                                  <a:moveTo>
                                    <a:pt x="82" y="39"/>
                                  </a:moveTo>
                                  <a:lnTo>
                                    <a:pt x="204" y="0"/>
                                  </a:lnTo>
                                  <a:lnTo>
                                    <a:pt x="204" y="150"/>
                                  </a:lnTo>
                                  <a:lnTo>
                                    <a:pt x="304" y="150"/>
                                  </a:lnTo>
                                  <a:lnTo>
                                    <a:pt x="304" y="243"/>
                                  </a:lnTo>
                                  <a:lnTo>
                                    <a:pt x="204" y="243"/>
                                  </a:lnTo>
                                  <a:lnTo>
                                    <a:pt x="204" y="518"/>
                                  </a:lnTo>
                                  <a:lnTo>
                                    <a:pt x="207" y="554"/>
                                  </a:lnTo>
                                  <a:lnTo>
                                    <a:pt x="218" y="576"/>
                                  </a:lnTo>
                                  <a:lnTo>
                                    <a:pt x="236" y="590"/>
                                  </a:lnTo>
                                  <a:lnTo>
                                    <a:pt x="257" y="594"/>
                                  </a:lnTo>
                                  <a:lnTo>
                                    <a:pt x="272" y="590"/>
                                  </a:lnTo>
                                  <a:lnTo>
                                    <a:pt x="286" y="590"/>
                                  </a:lnTo>
                                  <a:lnTo>
                                    <a:pt x="297" y="586"/>
                                  </a:lnTo>
                                  <a:lnTo>
                                    <a:pt x="304" y="583"/>
                                  </a:lnTo>
                                  <a:lnTo>
                                    <a:pt x="304" y="672"/>
                                  </a:lnTo>
                                  <a:lnTo>
                                    <a:pt x="272" y="683"/>
                                  </a:lnTo>
                                  <a:lnTo>
                                    <a:pt x="222" y="690"/>
                                  </a:lnTo>
                                  <a:lnTo>
                                    <a:pt x="182" y="686"/>
                                  </a:lnTo>
                                  <a:lnTo>
                                    <a:pt x="147" y="676"/>
                                  </a:lnTo>
                                  <a:lnTo>
                                    <a:pt x="118" y="654"/>
                                  </a:lnTo>
                                  <a:lnTo>
                                    <a:pt x="97" y="626"/>
                                  </a:lnTo>
                                  <a:lnTo>
                                    <a:pt x="86" y="586"/>
                                  </a:lnTo>
                                  <a:lnTo>
                                    <a:pt x="82" y="536"/>
                                  </a:lnTo>
                                  <a:lnTo>
                                    <a:pt x="82" y="243"/>
                                  </a:lnTo>
                                  <a:lnTo>
                                    <a:pt x="0" y="243"/>
                                  </a:lnTo>
                                  <a:lnTo>
                                    <a:pt x="0" y="150"/>
                                  </a:lnTo>
                                  <a:lnTo>
                                    <a:pt x="82" y="150"/>
                                  </a:lnTo>
                                  <a:lnTo>
                                    <a:pt x="82" y="3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5" name="Freeform 32"/>
                          <wps:cNvSpPr>
                            <a:spLocks/>
                          </wps:cNvSpPr>
                          <wps:spPr bwMode="auto">
                            <a:xfrm>
                              <a:off x="7902" y="422"/>
                              <a:ext cx="400" cy="776"/>
                            </a:xfrm>
                            <a:custGeom>
                              <a:avLst/>
                              <a:gdLst>
                                <a:gd name="T0" fmla="*/ 0 w 400"/>
                                <a:gd name="T1" fmla="*/ 0 h 776"/>
                                <a:gd name="T2" fmla="*/ 122 w 400"/>
                                <a:gd name="T3" fmla="*/ 0 h 776"/>
                                <a:gd name="T4" fmla="*/ 122 w 400"/>
                                <a:gd name="T5" fmla="*/ 311 h 776"/>
                                <a:gd name="T6" fmla="*/ 125 w 400"/>
                                <a:gd name="T7" fmla="*/ 311 h 776"/>
                                <a:gd name="T8" fmla="*/ 140 w 400"/>
                                <a:gd name="T9" fmla="*/ 290 h 776"/>
                                <a:gd name="T10" fmla="*/ 157 w 400"/>
                                <a:gd name="T11" fmla="*/ 268 h 776"/>
                                <a:gd name="T12" fmla="*/ 179 w 400"/>
                                <a:gd name="T13" fmla="*/ 250 h 776"/>
                                <a:gd name="T14" fmla="*/ 211 w 400"/>
                                <a:gd name="T15" fmla="*/ 240 h 776"/>
                                <a:gd name="T16" fmla="*/ 250 w 400"/>
                                <a:gd name="T17" fmla="*/ 232 h 776"/>
                                <a:gd name="T18" fmla="*/ 300 w 400"/>
                                <a:gd name="T19" fmla="*/ 240 h 776"/>
                                <a:gd name="T20" fmla="*/ 340 w 400"/>
                                <a:gd name="T21" fmla="*/ 261 h 776"/>
                                <a:gd name="T22" fmla="*/ 368 w 400"/>
                                <a:gd name="T23" fmla="*/ 293 h 776"/>
                                <a:gd name="T24" fmla="*/ 386 w 400"/>
                                <a:gd name="T25" fmla="*/ 333 h 776"/>
                                <a:gd name="T26" fmla="*/ 397 w 400"/>
                                <a:gd name="T27" fmla="*/ 379 h 776"/>
                                <a:gd name="T28" fmla="*/ 400 w 400"/>
                                <a:gd name="T29" fmla="*/ 433 h 776"/>
                                <a:gd name="T30" fmla="*/ 400 w 400"/>
                                <a:gd name="T31" fmla="*/ 776 h 776"/>
                                <a:gd name="T32" fmla="*/ 279 w 400"/>
                                <a:gd name="T33" fmla="*/ 776 h 776"/>
                                <a:gd name="T34" fmla="*/ 279 w 400"/>
                                <a:gd name="T35" fmla="*/ 454 h 776"/>
                                <a:gd name="T36" fmla="*/ 275 w 400"/>
                                <a:gd name="T37" fmla="*/ 404 h 776"/>
                                <a:gd name="T38" fmla="*/ 261 w 400"/>
                                <a:gd name="T39" fmla="*/ 368 h 776"/>
                                <a:gd name="T40" fmla="*/ 240 w 400"/>
                                <a:gd name="T41" fmla="*/ 347 h 776"/>
                                <a:gd name="T42" fmla="*/ 207 w 400"/>
                                <a:gd name="T43" fmla="*/ 340 h 776"/>
                                <a:gd name="T44" fmla="*/ 175 w 400"/>
                                <a:gd name="T45" fmla="*/ 347 h 776"/>
                                <a:gd name="T46" fmla="*/ 150 w 400"/>
                                <a:gd name="T47" fmla="*/ 365 h 776"/>
                                <a:gd name="T48" fmla="*/ 132 w 400"/>
                                <a:gd name="T49" fmla="*/ 390 h 776"/>
                                <a:gd name="T50" fmla="*/ 125 w 400"/>
                                <a:gd name="T51" fmla="*/ 425 h 776"/>
                                <a:gd name="T52" fmla="*/ 122 w 400"/>
                                <a:gd name="T53" fmla="*/ 465 h 776"/>
                                <a:gd name="T54" fmla="*/ 122 w 400"/>
                                <a:gd name="T55" fmla="*/ 776 h 776"/>
                                <a:gd name="T56" fmla="*/ 0 w 400"/>
                                <a:gd name="T57" fmla="*/ 776 h 776"/>
                                <a:gd name="T58" fmla="*/ 0 w 400"/>
                                <a:gd name="T59" fmla="*/ 0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00" h="776">
                                  <a:moveTo>
                                    <a:pt x="0" y="0"/>
                                  </a:moveTo>
                                  <a:lnTo>
                                    <a:pt x="122" y="0"/>
                                  </a:lnTo>
                                  <a:lnTo>
                                    <a:pt x="122" y="311"/>
                                  </a:lnTo>
                                  <a:lnTo>
                                    <a:pt x="125" y="311"/>
                                  </a:lnTo>
                                  <a:lnTo>
                                    <a:pt x="140" y="290"/>
                                  </a:lnTo>
                                  <a:lnTo>
                                    <a:pt x="157" y="268"/>
                                  </a:lnTo>
                                  <a:lnTo>
                                    <a:pt x="179" y="250"/>
                                  </a:lnTo>
                                  <a:lnTo>
                                    <a:pt x="211" y="240"/>
                                  </a:lnTo>
                                  <a:lnTo>
                                    <a:pt x="250" y="232"/>
                                  </a:lnTo>
                                  <a:lnTo>
                                    <a:pt x="300" y="240"/>
                                  </a:lnTo>
                                  <a:lnTo>
                                    <a:pt x="340" y="261"/>
                                  </a:lnTo>
                                  <a:lnTo>
                                    <a:pt x="368" y="293"/>
                                  </a:lnTo>
                                  <a:lnTo>
                                    <a:pt x="386" y="333"/>
                                  </a:lnTo>
                                  <a:lnTo>
                                    <a:pt x="397" y="379"/>
                                  </a:lnTo>
                                  <a:lnTo>
                                    <a:pt x="400" y="433"/>
                                  </a:lnTo>
                                  <a:lnTo>
                                    <a:pt x="400" y="776"/>
                                  </a:lnTo>
                                  <a:lnTo>
                                    <a:pt x="279" y="776"/>
                                  </a:lnTo>
                                  <a:lnTo>
                                    <a:pt x="279" y="454"/>
                                  </a:lnTo>
                                  <a:lnTo>
                                    <a:pt x="275" y="404"/>
                                  </a:lnTo>
                                  <a:lnTo>
                                    <a:pt x="261" y="368"/>
                                  </a:lnTo>
                                  <a:lnTo>
                                    <a:pt x="240" y="347"/>
                                  </a:lnTo>
                                  <a:lnTo>
                                    <a:pt x="207" y="340"/>
                                  </a:lnTo>
                                  <a:lnTo>
                                    <a:pt x="175" y="347"/>
                                  </a:lnTo>
                                  <a:lnTo>
                                    <a:pt x="150" y="365"/>
                                  </a:lnTo>
                                  <a:lnTo>
                                    <a:pt x="132" y="390"/>
                                  </a:lnTo>
                                  <a:lnTo>
                                    <a:pt x="125" y="425"/>
                                  </a:lnTo>
                                  <a:lnTo>
                                    <a:pt x="122" y="465"/>
                                  </a:lnTo>
                                  <a:lnTo>
                                    <a:pt x="122" y="776"/>
                                  </a:lnTo>
                                  <a:lnTo>
                                    <a:pt x="0" y="776"/>
                                  </a:lnTo>
                                  <a:lnTo>
                                    <a:pt x="0"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6" name="Freeform 33"/>
                          <wps:cNvSpPr>
                            <a:spLocks noEditPoints="1"/>
                          </wps:cNvSpPr>
                          <wps:spPr bwMode="auto">
                            <a:xfrm>
                              <a:off x="3131" y="1387"/>
                              <a:ext cx="547" cy="744"/>
                            </a:xfrm>
                            <a:custGeom>
                              <a:avLst/>
                              <a:gdLst>
                                <a:gd name="T0" fmla="*/ 275 w 547"/>
                                <a:gd name="T1" fmla="*/ 0 h 744"/>
                                <a:gd name="T2" fmla="*/ 325 w 547"/>
                                <a:gd name="T3" fmla="*/ 8 h 744"/>
                                <a:gd name="T4" fmla="*/ 375 w 547"/>
                                <a:gd name="T5" fmla="*/ 22 h 744"/>
                                <a:gd name="T6" fmla="*/ 422 w 547"/>
                                <a:gd name="T7" fmla="*/ 50 h 744"/>
                                <a:gd name="T8" fmla="*/ 464 w 547"/>
                                <a:gd name="T9" fmla="*/ 90 h 744"/>
                                <a:gd name="T10" fmla="*/ 497 w 547"/>
                                <a:gd name="T11" fmla="*/ 140 h 744"/>
                                <a:gd name="T12" fmla="*/ 525 w 547"/>
                                <a:gd name="T13" fmla="*/ 204 h 744"/>
                                <a:gd name="T14" fmla="*/ 540 w 547"/>
                                <a:gd name="T15" fmla="*/ 283 h 744"/>
                                <a:gd name="T16" fmla="*/ 547 w 547"/>
                                <a:gd name="T17" fmla="*/ 372 h 744"/>
                                <a:gd name="T18" fmla="*/ 540 w 547"/>
                                <a:gd name="T19" fmla="*/ 462 h 744"/>
                                <a:gd name="T20" fmla="*/ 525 w 547"/>
                                <a:gd name="T21" fmla="*/ 540 h 744"/>
                                <a:gd name="T22" fmla="*/ 497 w 547"/>
                                <a:gd name="T23" fmla="*/ 605 h 744"/>
                                <a:gd name="T24" fmla="*/ 464 w 547"/>
                                <a:gd name="T25" fmla="*/ 655 h 744"/>
                                <a:gd name="T26" fmla="*/ 422 w 547"/>
                                <a:gd name="T27" fmla="*/ 694 h 744"/>
                                <a:gd name="T28" fmla="*/ 375 w 547"/>
                                <a:gd name="T29" fmla="*/ 723 h 744"/>
                                <a:gd name="T30" fmla="*/ 325 w 547"/>
                                <a:gd name="T31" fmla="*/ 737 h 744"/>
                                <a:gd name="T32" fmla="*/ 275 w 547"/>
                                <a:gd name="T33" fmla="*/ 744 h 744"/>
                                <a:gd name="T34" fmla="*/ 221 w 547"/>
                                <a:gd name="T35" fmla="*/ 737 h 744"/>
                                <a:gd name="T36" fmla="*/ 171 w 547"/>
                                <a:gd name="T37" fmla="*/ 723 h 744"/>
                                <a:gd name="T38" fmla="*/ 125 w 547"/>
                                <a:gd name="T39" fmla="*/ 694 h 744"/>
                                <a:gd name="T40" fmla="*/ 82 w 547"/>
                                <a:gd name="T41" fmla="*/ 655 h 744"/>
                                <a:gd name="T42" fmla="*/ 50 w 547"/>
                                <a:gd name="T43" fmla="*/ 605 h 744"/>
                                <a:gd name="T44" fmla="*/ 21 w 547"/>
                                <a:gd name="T45" fmla="*/ 540 h 744"/>
                                <a:gd name="T46" fmla="*/ 7 w 547"/>
                                <a:gd name="T47" fmla="*/ 462 h 744"/>
                                <a:gd name="T48" fmla="*/ 0 w 547"/>
                                <a:gd name="T49" fmla="*/ 372 h 744"/>
                                <a:gd name="T50" fmla="*/ 7 w 547"/>
                                <a:gd name="T51" fmla="*/ 283 h 744"/>
                                <a:gd name="T52" fmla="*/ 21 w 547"/>
                                <a:gd name="T53" fmla="*/ 204 h 744"/>
                                <a:gd name="T54" fmla="*/ 50 w 547"/>
                                <a:gd name="T55" fmla="*/ 140 h 744"/>
                                <a:gd name="T56" fmla="*/ 82 w 547"/>
                                <a:gd name="T57" fmla="*/ 90 h 744"/>
                                <a:gd name="T58" fmla="*/ 125 w 547"/>
                                <a:gd name="T59" fmla="*/ 50 h 744"/>
                                <a:gd name="T60" fmla="*/ 171 w 547"/>
                                <a:gd name="T61" fmla="*/ 22 h 744"/>
                                <a:gd name="T62" fmla="*/ 221 w 547"/>
                                <a:gd name="T63" fmla="*/ 8 h 744"/>
                                <a:gd name="T64" fmla="*/ 275 w 547"/>
                                <a:gd name="T65" fmla="*/ 0 h 744"/>
                                <a:gd name="T66" fmla="*/ 275 w 547"/>
                                <a:gd name="T67" fmla="*/ 644 h 744"/>
                                <a:gd name="T68" fmla="*/ 307 w 547"/>
                                <a:gd name="T69" fmla="*/ 637 h 744"/>
                                <a:gd name="T70" fmla="*/ 336 w 547"/>
                                <a:gd name="T71" fmla="*/ 623 h 744"/>
                                <a:gd name="T72" fmla="*/ 364 w 547"/>
                                <a:gd name="T73" fmla="*/ 598 h 744"/>
                                <a:gd name="T74" fmla="*/ 386 w 547"/>
                                <a:gd name="T75" fmla="*/ 562 h 744"/>
                                <a:gd name="T76" fmla="*/ 404 w 547"/>
                                <a:gd name="T77" fmla="*/ 512 h 744"/>
                                <a:gd name="T78" fmla="*/ 414 w 547"/>
                                <a:gd name="T79" fmla="*/ 451 h 744"/>
                                <a:gd name="T80" fmla="*/ 418 w 547"/>
                                <a:gd name="T81" fmla="*/ 372 h 744"/>
                                <a:gd name="T82" fmla="*/ 414 w 547"/>
                                <a:gd name="T83" fmla="*/ 294 h 744"/>
                                <a:gd name="T84" fmla="*/ 404 w 547"/>
                                <a:gd name="T85" fmla="*/ 233 h 744"/>
                                <a:gd name="T86" fmla="*/ 386 w 547"/>
                                <a:gd name="T87" fmla="*/ 183 h 744"/>
                                <a:gd name="T88" fmla="*/ 364 w 547"/>
                                <a:gd name="T89" fmla="*/ 147 h 744"/>
                                <a:gd name="T90" fmla="*/ 336 w 547"/>
                                <a:gd name="T91" fmla="*/ 122 h 744"/>
                                <a:gd name="T92" fmla="*/ 307 w 547"/>
                                <a:gd name="T93" fmla="*/ 108 h 744"/>
                                <a:gd name="T94" fmla="*/ 275 w 547"/>
                                <a:gd name="T95" fmla="*/ 104 h 744"/>
                                <a:gd name="T96" fmla="*/ 239 w 547"/>
                                <a:gd name="T97" fmla="*/ 108 h 744"/>
                                <a:gd name="T98" fmla="*/ 211 w 547"/>
                                <a:gd name="T99" fmla="*/ 122 h 744"/>
                                <a:gd name="T100" fmla="*/ 182 w 547"/>
                                <a:gd name="T101" fmla="*/ 147 h 744"/>
                                <a:gd name="T102" fmla="*/ 161 w 547"/>
                                <a:gd name="T103" fmla="*/ 183 h 744"/>
                                <a:gd name="T104" fmla="*/ 143 w 547"/>
                                <a:gd name="T105" fmla="*/ 233 h 744"/>
                                <a:gd name="T106" fmla="*/ 132 w 547"/>
                                <a:gd name="T107" fmla="*/ 294 h 744"/>
                                <a:gd name="T108" fmla="*/ 128 w 547"/>
                                <a:gd name="T109" fmla="*/ 372 h 744"/>
                                <a:gd name="T110" fmla="*/ 132 w 547"/>
                                <a:gd name="T111" fmla="*/ 451 h 744"/>
                                <a:gd name="T112" fmla="*/ 143 w 547"/>
                                <a:gd name="T113" fmla="*/ 512 h 744"/>
                                <a:gd name="T114" fmla="*/ 161 w 547"/>
                                <a:gd name="T115" fmla="*/ 562 h 744"/>
                                <a:gd name="T116" fmla="*/ 182 w 547"/>
                                <a:gd name="T117" fmla="*/ 598 h 744"/>
                                <a:gd name="T118" fmla="*/ 211 w 547"/>
                                <a:gd name="T119" fmla="*/ 623 h 744"/>
                                <a:gd name="T120" fmla="*/ 239 w 547"/>
                                <a:gd name="T121" fmla="*/ 637 h 744"/>
                                <a:gd name="T122" fmla="*/ 275 w 547"/>
                                <a:gd name="T123" fmla="*/ 644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47" h="744">
                                  <a:moveTo>
                                    <a:pt x="275" y="0"/>
                                  </a:moveTo>
                                  <a:lnTo>
                                    <a:pt x="325" y="8"/>
                                  </a:lnTo>
                                  <a:lnTo>
                                    <a:pt x="375" y="22"/>
                                  </a:lnTo>
                                  <a:lnTo>
                                    <a:pt x="422" y="50"/>
                                  </a:lnTo>
                                  <a:lnTo>
                                    <a:pt x="464" y="90"/>
                                  </a:lnTo>
                                  <a:lnTo>
                                    <a:pt x="497" y="140"/>
                                  </a:lnTo>
                                  <a:lnTo>
                                    <a:pt x="525" y="204"/>
                                  </a:lnTo>
                                  <a:lnTo>
                                    <a:pt x="540" y="283"/>
                                  </a:lnTo>
                                  <a:lnTo>
                                    <a:pt x="547" y="372"/>
                                  </a:lnTo>
                                  <a:lnTo>
                                    <a:pt x="540" y="462"/>
                                  </a:lnTo>
                                  <a:lnTo>
                                    <a:pt x="525" y="540"/>
                                  </a:lnTo>
                                  <a:lnTo>
                                    <a:pt x="497" y="605"/>
                                  </a:lnTo>
                                  <a:lnTo>
                                    <a:pt x="464" y="655"/>
                                  </a:lnTo>
                                  <a:lnTo>
                                    <a:pt x="422" y="694"/>
                                  </a:lnTo>
                                  <a:lnTo>
                                    <a:pt x="375" y="723"/>
                                  </a:lnTo>
                                  <a:lnTo>
                                    <a:pt x="325" y="737"/>
                                  </a:lnTo>
                                  <a:lnTo>
                                    <a:pt x="275" y="744"/>
                                  </a:lnTo>
                                  <a:lnTo>
                                    <a:pt x="221" y="737"/>
                                  </a:lnTo>
                                  <a:lnTo>
                                    <a:pt x="171" y="723"/>
                                  </a:lnTo>
                                  <a:lnTo>
                                    <a:pt x="125" y="694"/>
                                  </a:lnTo>
                                  <a:lnTo>
                                    <a:pt x="82" y="655"/>
                                  </a:lnTo>
                                  <a:lnTo>
                                    <a:pt x="50" y="605"/>
                                  </a:lnTo>
                                  <a:lnTo>
                                    <a:pt x="21" y="540"/>
                                  </a:lnTo>
                                  <a:lnTo>
                                    <a:pt x="7" y="462"/>
                                  </a:lnTo>
                                  <a:lnTo>
                                    <a:pt x="0" y="372"/>
                                  </a:lnTo>
                                  <a:lnTo>
                                    <a:pt x="7" y="283"/>
                                  </a:lnTo>
                                  <a:lnTo>
                                    <a:pt x="21" y="204"/>
                                  </a:lnTo>
                                  <a:lnTo>
                                    <a:pt x="50" y="140"/>
                                  </a:lnTo>
                                  <a:lnTo>
                                    <a:pt x="82" y="90"/>
                                  </a:lnTo>
                                  <a:lnTo>
                                    <a:pt x="125" y="50"/>
                                  </a:lnTo>
                                  <a:lnTo>
                                    <a:pt x="171" y="22"/>
                                  </a:lnTo>
                                  <a:lnTo>
                                    <a:pt x="221" y="8"/>
                                  </a:lnTo>
                                  <a:lnTo>
                                    <a:pt x="275" y="0"/>
                                  </a:lnTo>
                                  <a:close/>
                                  <a:moveTo>
                                    <a:pt x="275" y="644"/>
                                  </a:moveTo>
                                  <a:lnTo>
                                    <a:pt x="307" y="637"/>
                                  </a:lnTo>
                                  <a:lnTo>
                                    <a:pt x="336" y="623"/>
                                  </a:lnTo>
                                  <a:lnTo>
                                    <a:pt x="364" y="598"/>
                                  </a:lnTo>
                                  <a:lnTo>
                                    <a:pt x="386" y="562"/>
                                  </a:lnTo>
                                  <a:lnTo>
                                    <a:pt x="404" y="512"/>
                                  </a:lnTo>
                                  <a:lnTo>
                                    <a:pt x="414" y="451"/>
                                  </a:lnTo>
                                  <a:lnTo>
                                    <a:pt x="418" y="372"/>
                                  </a:lnTo>
                                  <a:lnTo>
                                    <a:pt x="414" y="294"/>
                                  </a:lnTo>
                                  <a:lnTo>
                                    <a:pt x="404" y="233"/>
                                  </a:lnTo>
                                  <a:lnTo>
                                    <a:pt x="386" y="183"/>
                                  </a:lnTo>
                                  <a:lnTo>
                                    <a:pt x="364" y="147"/>
                                  </a:lnTo>
                                  <a:lnTo>
                                    <a:pt x="336" y="122"/>
                                  </a:lnTo>
                                  <a:lnTo>
                                    <a:pt x="307" y="108"/>
                                  </a:lnTo>
                                  <a:lnTo>
                                    <a:pt x="275" y="104"/>
                                  </a:lnTo>
                                  <a:lnTo>
                                    <a:pt x="239" y="108"/>
                                  </a:lnTo>
                                  <a:lnTo>
                                    <a:pt x="211" y="122"/>
                                  </a:lnTo>
                                  <a:lnTo>
                                    <a:pt x="182" y="147"/>
                                  </a:lnTo>
                                  <a:lnTo>
                                    <a:pt x="161" y="183"/>
                                  </a:lnTo>
                                  <a:lnTo>
                                    <a:pt x="143" y="233"/>
                                  </a:lnTo>
                                  <a:lnTo>
                                    <a:pt x="132" y="294"/>
                                  </a:lnTo>
                                  <a:lnTo>
                                    <a:pt x="128" y="372"/>
                                  </a:lnTo>
                                  <a:lnTo>
                                    <a:pt x="132" y="451"/>
                                  </a:lnTo>
                                  <a:lnTo>
                                    <a:pt x="143" y="512"/>
                                  </a:lnTo>
                                  <a:lnTo>
                                    <a:pt x="161" y="562"/>
                                  </a:lnTo>
                                  <a:lnTo>
                                    <a:pt x="182" y="598"/>
                                  </a:lnTo>
                                  <a:lnTo>
                                    <a:pt x="211" y="623"/>
                                  </a:lnTo>
                                  <a:lnTo>
                                    <a:pt x="239" y="637"/>
                                  </a:lnTo>
                                  <a:lnTo>
                                    <a:pt x="275" y="644"/>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7" name="Freeform 34"/>
                          <wps:cNvSpPr>
                            <a:spLocks/>
                          </wps:cNvSpPr>
                          <wps:spPr bwMode="auto">
                            <a:xfrm>
                              <a:off x="3756" y="1581"/>
                              <a:ext cx="265" cy="539"/>
                            </a:xfrm>
                            <a:custGeom>
                              <a:avLst/>
                              <a:gdLst>
                                <a:gd name="T0" fmla="*/ 4 w 265"/>
                                <a:gd name="T1" fmla="*/ 96 h 539"/>
                                <a:gd name="T2" fmla="*/ 4 w 265"/>
                                <a:gd name="T3" fmla="*/ 46 h 539"/>
                                <a:gd name="T4" fmla="*/ 0 w 265"/>
                                <a:gd name="T5" fmla="*/ 7 h 539"/>
                                <a:gd name="T6" fmla="*/ 111 w 265"/>
                                <a:gd name="T7" fmla="*/ 7 h 539"/>
                                <a:gd name="T8" fmla="*/ 111 w 265"/>
                                <a:gd name="T9" fmla="*/ 57 h 539"/>
                                <a:gd name="T10" fmla="*/ 115 w 265"/>
                                <a:gd name="T11" fmla="*/ 103 h 539"/>
                                <a:gd name="T12" fmla="*/ 115 w 265"/>
                                <a:gd name="T13" fmla="*/ 103 h 539"/>
                                <a:gd name="T14" fmla="*/ 129 w 265"/>
                                <a:gd name="T15" fmla="*/ 78 h 539"/>
                                <a:gd name="T16" fmla="*/ 147 w 265"/>
                                <a:gd name="T17" fmla="*/ 50 h 539"/>
                                <a:gd name="T18" fmla="*/ 172 w 265"/>
                                <a:gd name="T19" fmla="*/ 25 h 539"/>
                                <a:gd name="T20" fmla="*/ 204 w 265"/>
                                <a:gd name="T21" fmla="*/ 7 h 539"/>
                                <a:gd name="T22" fmla="*/ 247 w 265"/>
                                <a:gd name="T23" fmla="*/ 0 h 539"/>
                                <a:gd name="T24" fmla="*/ 258 w 265"/>
                                <a:gd name="T25" fmla="*/ 0 h 539"/>
                                <a:gd name="T26" fmla="*/ 265 w 265"/>
                                <a:gd name="T27" fmla="*/ 3 h 539"/>
                                <a:gd name="T28" fmla="*/ 265 w 265"/>
                                <a:gd name="T29" fmla="*/ 121 h 539"/>
                                <a:gd name="T30" fmla="*/ 250 w 265"/>
                                <a:gd name="T31" fmla="*/ 118 h 539"/>
                                <a:gd name="T32" fmla="*/ 233 w 265"/>
                                <a:gd name="T33" fmla="*/ 118 h 539"/>
                                <a:gd name="T34" fmla="*/ 208 w 265"/>
                                <a:gd name="T35" fmla="*/ 121 h 539"/>
                                <a:gd name="T36" fmla="*/ 183 w 265"/>
                                <a:gd name="T37" fmla="*/ 128 h 539"/>
                                <a:gd name="T38" fmla="*/ 161 w 265"/>
                                <a:gd name="T39" fmla="*/ 146 h 539"/>
                                <a:gd name="T40" fmla="*/ 143 w 265"/>
                                <a:gd name="T41" fmla="*/ 171 h 539"/>
                                <a:gd name="T42" fmla="*/ 129 w 265"/>
                                <a:gd name="T43" fmla="*/ 203 h 539"/>
                                <a:gd name="T44" fmla="*/ 125 w 265"/>
                                <a:gd name="T45" fmla="*/ 246 h 539"/>
                                <a:gd name="T46" fmla="*/ 125 w 265"/>
                                <a:gd name="T47" fmla="*/ 539 h 539"/>
                                <a:gd name="T48" fmla="*/ 4 w 265"/>
                                <a:gd name="T49" fmla="*/ 539 h 539"/>
                                <a:gd name="T50" fmla="*/ 4 w 265"/>
                                <a:gd name="T51"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65" h="539">
                                  <a:moveTo>
                                    <a:pt x="4" y="96"/>
                                  </a:moveTo>
                                  <a:lnTo>
                                    <a:pt x="4" y="46"/>
                                  </a:lnTo>
                                  <a:lnTo>
                                    <a:pt x="0" y="7"/>
                                  </a:lnTo>
                                  <a:lnTo>
                                    <a:pt x="111" y="7"/>
                                  </a:lnTo>
                                  <a:lnTo>
                                    <a:pt x="111" y="57"/>
                                  </a:lnTo>
                                  <a:lnTo>
                                    <a:pt x="115" y="103"/>
                                  </a:lnTo>
                                  <a:lnTo>
                                    <a:pt x="115" y="103"/>
                                  </a:lnTo>
                                  <a:lnTo>
                                    <a:pt x="129" y="78"/>
                                  </a:lnTo>
                                  <a:lnTo>
                                    <a:pt x="147" y="50"/>
                                  </a:lnTo>
                                  <a:lnTo>
                                    <a:pt x="172" y="25"/>
                                  </a:lnTo>
                                  <a:lnTo>
                                    <a:pt x="204" y="7"/>
                                  </a:lnTo>
                                  <a:lnTo>
                                    <a:pt x="247" y="0"/>
                                  </a:lnTo>
                                  <a:lnTo>
                                    <a:pt x="258" y="0"/>
                                  </a:lnTo>
                                  <a:lnTo>
                                    <a:pt x="265" y="3"/>
                                  </a:lnTo>
                                  <a:lnTo>
                                    <a:pt x="265" y="121"/>
                                  </a:lnTo>
                                  <a:lnTo>
                                    <a:pt x="250" y="118"/>
                                  </a:lnTo>
                                  <a:lnTo>
                                    <a:pt x="233" y="118"/>
                                  </a:lnTo>
                                  <a:lnTo>
                                    <a:pt x="208" y="121"/>
                                  </a:lnTo>
                                  <a:lnTo>
                                    <a:pt x="183" y="128"/>
                                  </a:lnTo>
                                  <a:lnTo>
                                    <a:pt x="161" y="146"/>
                                  </a:lnTo>
                                  <a:lnTo>
                                    <a:pt x="143" y="171"/>
                                  </a:lnTo>
                                  <a:lnTo>
                                    <a:pt x="129" y="203"/>
                                  </a:lnTo>
                                  <a:lnTo>
                                    <a:pt x="125" y="246"/>
                                  </a:lnTo>
                                  <a:lnTo>
                                    <a:pt x="125" y="539"/>
                                  </a:lnTo>
                                  <a:lnTo>
                                    <a:pt x="4" y="539"/>
                                  </a:lnTo>
                                  <a:lnTo>
                                    <a:pt x="4"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8" name="Freeform 35"/>
                          <wps:cNvSpPr>
                            <a:spLocks noEditPoints="1"/>
                          </wps:cNvSpPr>
                          <wps:spPr bwMode="auto">
                            <a:xfrm>
                              <a:off x="4067" y="1581"/>
                              <a:ext cx="436" cy="768"/>
                            </a:xfrm>
                            <a:custGeom>
                              <a:avLst/>
                              <a:gdLst>
                                <a:gd name="T0" fmla="*/ 68 w 436"/>
                                <a:gd name="T1" fmla="*/ 643 h 768"/>
                                <a:gd name="T2" fmla="*/ 179 w 436"/>
                                <a:gd name="T3" fmla="*/ 668 h 768"/>
                                <a:gd name="T4" fmla="*/ 258 w 436"/>
                                <a:gd name="T5" fmla="*/ 650 h 768"/>
                                <a:gd name="T6" fmla="*/ 297 w 436"/>
                                <a:gd name="T7" fmla="*/ 600 h 768"/>
                                <a:gd name="T8" fmla="*/ 311 w 436"/>
                                <a:gd name="T9" fmla="*/ 536 h 768"/>
                                <a:gd name="T10" fmla="*/ 315 w 436"/>
                                <a:gd name="T11" fmla="*/ 450 h 768"/>
                                <a:gd name="T12" fmla="*/ 297 w 436"/>
                                <a:gd name="T13" fmla="*/ 475 h 768"/>
                                <a:gd name="T14" fmla="*/ 254 w 436"/>
                                <a:gd name="T15" fmla="*/ 522 h 768"/>
                                <a:gd name="T16" fmla="*/ 179 w 436"/>
                                <a:gd name="T17" fmla="*/ 539 h 768"/>
                                <a:gd name="T18" fmla="*/ 122 w 436"/>
                                <a:gd name="T19" fmla="*/ 529 h 768"/>
                                <a:gd name="T20" fmla="*/ 65 w 436"/>
                                <a:gd name="T21" fmla="*/ 489 h 768"/>
                                <a:gd name="T22" fmla="*/ 18 w 436"/>
                                <a:gd name="T23" fmla="*/ 407 h 768"/>
                                <a:gd name="T24" fmla="*/ 0 w 436"/>
                                <a:gd name="T25" fmla="*/ 275 h 768"/>
                                <a:gd name="T26" fmla="*/ 15 w 436"/>
                                <a:gd name="T27" fmla="*/ 157 h 768"/>
                                <a:gd name="T28" fmla="*/ 57 w 436"/>
                                <a:gd name="T29" fmla="*/ 60 h 768"/>
                                <a:gd name="T30" fmla="*/ 132 w 436"/>
                                <a:gd name="T31" fmla="*/ 7 h 768"/>
                                <a:gd name="T32" fmla="*/ 225 w 436"/>
                                <a:gd name="T33" fmla="*/ 3 h 768"/>
                                <a:gd name="T34" fmla="*/ 283 w 436"/>
                                <a:gd name="T35" fmla="*/ 39 h 768"/>
                                <a:gd name="T36" fmla="*/ 318 w 436"/>
                                <a:gd name="T37" fmla="*/ 89 h 768"/>
                                <a:gd name="T38" fmla="*/ 322 w 436"/>
                                <a:gd name="T39" fmla="*/ 50 h 768"/>
                                <a:gd name="T40" fmla="*/ 436 w 436"/>
                                <a:gd name="T41" fmla="*/ 7 h 768"/>
                                <a:gd name="T42" fmla="*/ 433 w 436"/>
                                <a:gd name="T43" fmla="*/ 92 h 768"/>
                                <a:gd name="T44" fmla="*/ 429 w 436"/>
                                <a:gd name="T45" fmla="*/ 543 h 768"/>
                                <a:gd name="T46" fmla="*/ 408 w 436"/>
                                <a:gd name="T47" fmla="*/ 647 h 768"/>
                                <a:gd name="T48" fmla="*/ 354 w 436"/>
                                <a:gd name="T49" fmla="*/ 722 h 768"/>
                                <a:gd name="T50" fmla="*/ 261 w 436"/>
                                <a:gd name="T51" fmla="*/ 765 h 768"/>
                                <a:gd name="T52" fmla="*/ 140 w 436"/>
                                <a:gd name="T53" fmla="*/ 765 h 768"/>
                                <a:gd name="T54" fmla="*/ 54 w 436"/>
                                <a:gd name="T55" fmla="*/ 747 h 768"/>
                                <a:gd name="T56" fmla="*/ 32 w 436"/>
                                <a:gd name="T57" fmla="*/ 622 h 768"/>
                                <a:gd name="T58" fmla="*/ 261 w 436"/>
                                <a:gd name="T59" fmla="*/ 439 h 768"/>
                                <a:gd name="T60" fmla="*/ 311 w 436"/>
                                <a:gd name="T61" fmla="*/ 382 h 768"/>
                                <a:gd name="T62" fmla="*/ 329 w 436"/>
                                <a:gd name="T63" fmla="*/ 268 h 768"/>
                                <a:gd name="T64" fmla="*/ 311 w 436"/>
                                <a:gd name="T65" fmla="*/ 157 h 768"/>
                                <a:gd name="T66" fmla="*/ 261 w 436"/>
                                <a:gd name="T67" fmla="*/ 103 h 768"/>
                                <a:gd name="T68" fmla="*/ 197 w 436"/>
                                <a:gd name="T69" fmla="*/ 103 h 768"/>
                                <a:gd name="T70" fmla="*/ 154 w 436"/>
                                <a:gd name="T71" fmla="*/ 160 h 768"/>
                                <a:gd name="T72" fmla="*/ 140 w 436"/>
                                <a:gd name="T73" fmla="*/ 268 h 768"/>
                                <a:gd name="T74" fmla="*/ 157 w 436"/>
                                <a:gd name="T75" fmla="*/ 386 h 768"/>
                                <a:gd name="T76" fmla="*/ 197 w 436"/>
                                <a:gd name="T77" fmla="*/ 439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36" h="768">
                                  <a:moveTo>
                                    <a:pt x="32" y="622"/>
                                  </a:moveTo>
                                  <a:lnTo>
                                    <a:pt x="68" y="643"/>
                                  </a:lnTo>
                                  <a:lnTo>
                                    <a:pt x="118" y="661"/>
                                  </a:lnTo>
                                  <a:lnTo>
                                    <a:pt x="179" y="668"/>
                                  </a:lnTo>
                                  <a:lnTo>
                                    <a:pt x="225" y="665"/>
                                  </a:lnTo>
                                  <a:lnTo>
                                    <a:pt x="258" y="650"/>
                                  </a:lnTo>
                                  <a:lnTo>
                                    <a:pt x="283" y="629"/>
                                  </a:lnTo>
                                  <a:lnTo>
                                    <a:pt x="297" y="600"/>
                                  </a:lnTo>
                                  <a:lnTo>
                                    <a:pt x="308" y="572"/>
                                  </a:lnTo>
                                  <a:lnTo>
                                    <a:pt x="311" y="536"/>
                                  </a:lnTo>
                                  <a:lnTo>
                                    <a:pt x="315" y="500"/>
                                  </a:lnTo>
                                  <a:lnTo>
                                    <a:pt x="315" y="450"/>
                                  </a:lnTo>
                                  <a:lnTo>
                                    <a:pt x="311" y="450"/>
                                  </a:lnTo>
                                  <a:lnTo>
                                    <a:pt x="297" y="475"/>
                                  </a:lnTo>
                                  <a:lnTo>
                                    <a:pt x="279" y="500"/>
                                  </a:lnTo>
                                  <a:lnTo>
                                    <a:pt x="254" y="522"/>
                                  </a:lnTo>
                                  <a:lnTo>
                                    <a:pt x="222" y="536"/>
                                  </a:lnTo>
                                  <a:lnTo>
                                    <a:pt x="179" y="539"/>
                                  </a:lnTo>
                                  <a:lnTo>
                                    <a:pt x="150" y="536"/>
                                  </a:lnTo>
                                  <a:lnTo>
                                    <a:pt x="122" y="529"/>
                                  </a:lnTo>
                                  <a:lnTo>
                                    <a:pt x="90" y="511"/>
                                  </a:lnTo>
                                  <a:lnTo>
                                    <a:pt x="65" y="489"/>
                                  </a:lnTo>
                                  <a:lnTo>
                                    <a:pt x="40" y="454"/>
                                  </a:lnTo>
                                  <a:lnTo>
                                    <a:pt x="18" y="407"/>
                                  </a:lnTo>
                                  <a:lnTo>
                                    <a:pt x="7" y="346"/>
                                  </a:lnTo>
                                  <a:lnTo>
                                    <a:pt x="0" y="275"/>
                                  </a:lnTo>
                                  <a:lnTo>
                                    <a:pt x="4" y="214"/>
                                  </a:lnTo>
                                  <a:lnTo>
                                    <a:pt x="15" y="157"/>
                                  </a:lnTo>
                                  <a:lnTo>
                                    <a:pt x="32" y="103"/>
                                  </a:lnTo>
                                  <a:lnTo>
                                    <a:pt x="57" y="60"/>
                                  </a:lnTo>
                                  <a:lnTo>
                                    <a:pt x="90" y="28"/>
                                  </a:lnTo>
                                  <a:lnTo>
                                    <a:pt x="132" y="7"/>
                                  </a:lnTo>
                                  <a:lnTo>
                                    <a:pt x="182" y="0"/>
                                  </a:lnTo>
                                  <a:lnTo>
                                    <a:pt x="225" y="3"/>
                                  </a:lnTo>
                                  <a:lnTo>
                                    <a:pt x="258" y="17"/>
                                  </a:lnTo>
                                  <a:lnTo>
                                    <a:pt x="283" y="39"/>
                                  </a:lnTo>
                                  <a:lnTo>
                                    <a:pt x="300" y="64"/>
                                  </a:lnTo>
                                  <a:lnTo>
                                    <a:pt x="318" y="89"/>
                                  </a:lnTo>
                                  <a:lnTo>
                                    <a:pt x="322" y="89"/>
                                  </a:lnTo>
                                  <a:lnTo>
                                    <a:pt x="322" y="50"/>
                                  </a:lnTo>
                                  <a:lnTo>
                                    <a:pt x="325" y="7"/>
                                  </a:lnTo>
                                  <a:lnTo>
                                    <a:pt x="436" y="7"/>
                                  </a:lnTo>
                                  <a:lnTo>
                                    <a:pt x="433" y="50"/>
                                  </a:lnTo>
                                  <a:lnTo>
                                    <a:pt x="433" y="92"/>
                                  </a:lnTo>
                                  <a:lnTo>
                                    <a:pt x="433" y="482"/>
                                  </a:lnTo>
                                  <a:lnTo>
                                    <a:pt x="429" y="543"/>
                                  </a:lnTo>
                                  <a:lnTo>
                                    <a:pt x="422" y="600"/>
                                  </a:lnTo>
                                  <a:lnTo>
                                    <a:pt x="408" y="647"/>
                                  </a:lnTo>
                                  <a:lnTo>
                                    <a:pt x="386" y="690"/>
                                  </a:lnTo>
                                  <a:lnTo>
                                    <a:pt x="354" y="722"/>
                                  </a:lnTo>
                                  <a:lnTo>
                                    <a:pt x="315" y="747"/>
                                  </a:lnTo>
                                  <a:lnTo>
                                    <a:pt x="261" y="765"/>
                                  </a:lnTo>
                                  <a:lnTo>
                                    <a:pt x="197" y="768"/>
                                  </a:lnTo>
                                  <a:lnTo>
                                    <a:pt x="140" y="765"/>
                                  </a:lnTo>
                                  <a:lnTo>
                                    <a:pt x="93" y="758"/>
                                  </a:lnTo>
                                  <a:lnTo>
                                    <a:pt x="54" y="747"/>
                                  </a:lnTo>
                                  <a:lnTo>
                                    <a:pt x="25" y="736"/>
                                  </a:lnTo>
                                  <a:lnTo>
                                    <a:pt x="32" y="622"/>
                                  </a:lnTo>
                                  <a:close/>
                                  <a:moveTo>
                                    <a:pt x="222" y="447"/>
                                  </a:moveTo>
                                  <a:lnTo>
                                    <a:pt x="261" y="439"/>
                                  </a:lnTo>
                                  <a:lnTo>
                                    <a:pt x="290" y="418"/>
                                  </a:lnTo>
                                  <a:lnTo>
                                    <a:pt x="311" y="382"/>
                                  </a:lnTo>
                                  <a:lnTo>
                                    <a:pt x="325" y="332"/>
                                  </a:lnTo>
                                  <a:lnTo>
                                    <a:pt x="329" y="268"/>
                                  </a:lnTo>
                                  <a:lnTo>
                                    <a:pt x="322" y="207"/>
                                  </a:lnTo>
                                  <a:lnTo>
                                    <a:pt x="311" y="157"/>
                                  </a:lnTo>
                                  <a:lnTo>
                                    <a:pt x="290" y="125"/>
                                  </a:lnTo>
                                  <a:lnTo>
                                    <a:pt x="261" y="103"/>
                                  </a:lnTo>
                                  <a:lnTo>
                                    <a:pt x="229" y="96"/>
                                  </a:lnTo>
                                  <a:lnTo>
                                    <a:pt x="197" y="103"/>
                                  </a:lnTo>
                                  <a:lnTo>
                                    <a:pt x="172" y="125"/>
                                  </a:lnTo>
                                  <a:lnTo>
                                    <a:pt x="154" y="160"/>
                                  </a:lnTo>
                                  <a:lnTo>
                                    <a:pt x="143" y="207"/>
                                  </a:lnTo>
                                  <a:lnTo>
                                    <a:pt x="140" y="268"/>
                                  </a:lnTo>
                                  <a:lnTo>
                                    <a:pt x="147" y="336"/>
                                  </a:lnTo>
                                  <a:lnTo>
                                    <a:pt x="157" y="386"/>
                                  </a:lnTo>
                                  <a:lnTo>
                                    <a:pt x="175" y="418"/>
                                  </a:lnTo>
                                  <a:lnTo>
                                    <a:pt x="197" y="439"/>
                                  </a:lnTo>
                                  <a:lnTo>
                                    <a:pt x="222" y="44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9" name="Freeform 36"/>
                          <wps:cNvSpPr>
                            <a:spLocks noEditPoints="1"/>
                          </wps:cNvSpPr>
                          <wps:spPr bwMode="auto">
                            <a:xfrm>
                              <a:off x="4582" y="1581"/>
                              <a:ext cx="411" cy="547"/>
                            </a:xfrm>
                            <a:custGeom>
                              <a:avLst/>
                              <a:gdLst>
                                <a:gd name="T0" fmla="*/ 50 w 411"/>
                                <a:gd name="T1" fmla="*/ 39 h 547"/>
                                <a:gd name="T2" fmla="*/ 79 w 411"/>
                                <a:gd name="T3" fmla="*/ 25 h 547"/>
                                <a:gd name="T4" fmla="*/ 114 w 411"/>
                                <a:gd name="T5" fmla="*/ 14 h 547"/>
                                <a:gd name="T6" fmla="*/ 157 w 411"/>
                                <a:gd name="T7" fmla="*/ 3 h 547"/>
                                <a:gd name="T8" fmla="*/ 211 w 411"/>
                                <a:gd name="T9" fmla="*/ 0 h 547"/>
                                <a:gd name="T10" fmla="*/ 272 w 411"/>
                                <a:gd name="T11" fmla="*/ 3 h 547"/>
                                <a:gd name="T12" fmla="*/ 318 w 411"/>
                                <a:gd name="T13" fmla="*/ 17 h 547"/>
                                <a:gd name="T14" fmla="*/ 354 w 411"/>
                                <a:gd name="T15" fmla="*/ 42 h 547"/>
                                <a:gd name="T16" fmla="*/ 375 w 411"/>
                                <a:gd name="T17" fmla="*/ 71 h 547"/>
                                <a:gd name="T18" fmla="*/ 393 w 411"/>
                                <a:gd name="T19" fmla="*/ 110 h 547"/>
                                <a:gd name="T20" fmla="*/ 400 w 411"/>
                                <a:gd name="T21" fmla="*/ 160 h 547"/>
                                <a:gd name="T22" fmla="*/ 404 w 411"/>
                                <a:gd name="T23" fmla="*/ 214 h 547"/>
                                <a:gd name="T24" fmla="*/ 404 w 411"/>
                                <a:gd name="T25" fmla="*/ 447 h 547"/>
                                <a:gd name="T26" fmla="*/ 407 w 411"/>
                                <a:gd name="T27" fmla="*/ 500 h 547"/>
                                <a:gd name="T28" fmla="*/ 411 w 411"/>
                                <a:gd name="T29" fmla="*/ 539 h 547"/>
                                <a:gd name="T30" fmla="*/ 300 w 411"/>
                                <a:gd name="T31" fmla="*/ 539 h 547"/>
                                <a:gd name="T32" fmla="*/ 293 w 411"/>
                                <a:gd name="T33" fmla="*/ 504 h 547"/>
                                <a:gd name="T34" fmla="*/ 293 w 411"/>
                                <a:gd name="T35" fmla="*/ 468 h 547"/>
                                <a:gd name="T36" fmla="*/ 293 w 411"/>
                                <a:gd name="T37" fmla="*/ 468 h 547"/>
                                <a:gd name="T38" fmla="*/ 268 w 411"/>
                                <a:gd name="T39" fmla="*/ 497 h 547"/>
                                <a:gd name="T40" fmla="*/ 236 w 411"/>
                                <a:gd name="T41" fmla="*/ 525 h 547"/>
                                <a:gd name="T42" fmla="*/ 196 w 411"/>
                                <a:gd name="T43" fmla="*/ 543 h 547"/>
                                <a:gd name="T44" fmla="*/ 150 w 411"/>
                                <a:gd name="T45" fmla="*/ 547 h 547"/>
                                <a:gd name="T46" fmla="*/ 104 w 411"/>
                                <a:gd name="T47" fmla="*/ 539 h 547"/>
                                <a:gd name="T48" fmla="*/ 61 w 411"/>
                                <a:gd name="T49" fmla="*/ 522 h 547"/>
                                <a:gd name="T50" fmla="*/ 28 w 411"/>
                                <a:gd name="T51" fmla="*/ 489 h 547"/>
                                <a:gd name="T52" fmla="*/ 7 w 411"/>
                                <a:gd name="T53" fmla="*/ 447 h 547"/>
                                <a:gd name="T54" fmla="*/ 0 w 411"/>
                                <a:gd name="T55" fmla="*/ 393 h 547"/>
                                <a:gd name="T56" fmla="*/ 3 w 411"/>
                                <a:gd name="T57" fmla="*/ 336 h 547"/>
                                <a:gd name="T58" fmla="*/ 25 w 411"/>
                                <a:gd name="T59" fmla="*/ 293 h 547"/>
                                <a:gd name="T60" fmla="*/ 53 w 411"/>
                                <a:gd name="T61" fmla="*/ 261 h 547"/>
                                <a:gd name="T62" fmla="*/ 96 w 411"/>
                                <a:gd name="T63" fmla="*/ 236 h 547"/>
                                <a:gd name="T64" fmla="*/ 143 w 411"/>
                                <a:gd name="T65" fmla="*/ 221 h 547"/>
                                <a:gd name="T66" fmla="*/ 200 w 411"/>
                                <a:gd name="T67" fmla="*/ 214 h 547"/>
                                <a:gd name="T68" fmla="*/ 264 w 411"/>
                                <a:gd name="T69" fmla="*/ 210 h 547"/>
                                <a:gd name="T70" fmla="*/ 289 w 411"/>
                                <a:gd name="T71" fmla="*/ 210 h 547"/>
                                <a:gd name="T72" fmla="*/ 289 w 411"/>
                                <a:gd name="T73" fmla="*/ 193 h 547"/>
                                <a:gd name="T74" fmla="*/ 286 w 411"/>
                                <a:gd name="T75" fmla="*/ 160 h 547"/>
                                <a:gd name="T76" fmla="*/ 275 w 411"/>
                                <a:gd name="T77" fmla="*/ 132 h 547"/>
                                <a:gd name="T78" fmla="*/ 257 w 411"/>
                                <a:gd name="T79" fmla="*/ 110 h 547"/>
                                <a:gd name="T80" fmla="*/ 232 w 411"/>
                                <a:gd name="T81" fmla="*/ 96 h 547"/>
                                <a:gd name="T82" fmla="*/ 196 w 411"/>
                                <a:gd name="T83" fmla="*/ 89 h 547"/>
                                <a:gd name="T84" fmla="*/ 136 w 411"/>
                                <a:gd name="T85" fmla="*/ 100 h 547"/>
                                <a:gd name="T86" fmla="*/ 89 w 411"/>
                                <a:gd name="T87" fmla="*/ 118 h 547"/>
                                <a:gd name="T88" fmla="*/ 57 w 411"/>
                                <a:gd name="T89" fmla="*/ 143 h 547"/>
                                <a:gd name="T90" fmla="*/ 50 w 411"/>
                                <a:gd name="T91" fmla="*/ 39 h 547"/>
                                <a:gd name="T92" fmla="*/ 289 w 411"/>
                                <a:gd name="T93" fmla="*/ 278 h 547"/>
                                <a:gd name="T94" fmla="*/ 279 w 411"/>
                                <a:gd name="T95" fmla="*/ 278 h 547"/>
                                <a:gd name="T96" fmla="*/ 221 w 411"/>
                                <a:gd name="T97" fmla="*/ 282 h 547"/>
                                <a:gd name="T98" fmla="*/ 175 w 411"/>
                                <a:gd name="T99" fmla="*/ 293 h 547"/>
                                <a:gd name="T100" fmla="*/ 139 w 411"/>
                                <a:gd name="T101" fmla="*/ 311 h 547"/>
                                <a:gd name="T102" fmla="*/ 118 w 411"/>
                                <a:gd name="T103" fmla="*/ 339 h 547"/>
                                <a:gd name="T104" fmla="*/ 111 w 411"/>
                                <a:gd name="T105" fmla="*/ 379 h 547"/>
                                <a:gd name="T106" fmla="*/ 118 w 411"/>
                                <a:gd name="T107" fmla="*/ 414 h 547"/>
                                <a:gd name="T108" fmla="*/ 132 w 411"/>
                                <a:gd name="T109" fmla="*/ 439 h 547"/>
                                <a:gd name="T110" fmla="*/ 157 w 411"/>
                                <a:gd name="T111" fmla="*/ 454 h 547"/>
                                <a:gd name="T112" fmla="*/ 189 w 411"/>
                                <a:gd name="T113" fmla="*/ 461 h 547"/>
                                <a:gd name="T114" fmla="*/ 229 w 411"/>
                                <a:gd name="T115" fmla="*/ 454 h 547"/>
                                <a:gd name="T116" fmla="*/ 257 w 411"/>
                                <a:gd name="T117" fmla="*/ 436 h 547"/>
                                <a:gd name="T118" fmla="*/ 275 w 411"/>
                                <a:gd name="T119" fmla="*/ 404 h 547"/>
                                <a:gd name="T120" fmla="*/ 286 w 411"/>
                                <a:gd name="T121" fmla="*/ 361 h 547"/>
                                <a:gd name="T122" fmla="*/ 289 w 411"/>
                                <a:gd name="T123" fmla="*/ 311 h 547"/>
                                <a:gd name="T124" fmla="*/ 289 w 411"/>
                                <a:gd name="T125" fmla="*/ 278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1" h="547">
                                  <a:moveTo>
                                    <a:pt x="50" y="39"/>
                                  </a:moveTo>
                                  <a:lnTo>
                                    <a:pt x="79" y="25"/>
                                  </a:lnTo>
                                  <a:lnTo>
                                    <a:pt x="114" y="14"/>
                                  </a:lnTo>
                                  <a:lnTo>
                                    <a:pt x="157" y="3"/>
                                  </a:lnTo>
                                  <a:lnTo>
                                    <a:pt x="211" y="0"/>
                                  </a:lnTo>
                                  <a:lnTo>
                                    <a:pt x="272" y="3"/>
                                  </a:lnTo>
                                  <a:lnTo>
                                    <a:pt x="318" y="17"/>
                                  </a:lnTo>
                                  <a:lnTo>
                                    <a:pt x="354" y="42"/>
                                  </a:lnTo>
                                  <a:lnTo>
                                    <a:pt x="375" y="71"/>
                                  </a:lnTo>
                                  <a:lnTo>
                                    <a:pt x="393" y="110"/>
                                  </a:lnTo>
                                  <a:lnTo>
                                    <a:pt x="400" y="160"/>
                                  </a:lnTo>
                                  <a:lnTo>
                                    <a:pt x="404" y="214"/>
                                  </a:lnTo>
                                  <a:lnTo>
                                    <a:pt x="404" y="447"/>
                                  </a:lnTo>
                                  <a:lnTo>
                                    <a:pt x="407" y="500"/>
                                  </a:lnTo>
                                  <a:lnTo>
                                    <a:pt x="411" y="539"/>
                                  </a:lnTo>
                                  <a:lnTo>
                                    <a:pt x="300" y="539"/>
                                  </a:lnTo>
                                  <a:lnTo>
                                    <a:pt x="293" y="504"/>
                                  </a:lnTo>
                                  <a:lnTo>
                                    <a:pt x="293" y="468"/>
                                  </a:lnTo>
                                  <a:lnTo>
                                    <a:pt x="293" y="468"/>
                                  </a:lnTo>
                                  <a:lnTo>
                                    <a:pt x="268" y="497"/>
                                  </a:lnTo>
                                  <a:lnTo>
                                    <a:pt x="236" y="525"/>
                                  </a:lnTo>
                                  <a:lnTo>
                                    <a:pt x="196" y="543"/>
                                  </a:lnTo>
                                  <a:lnTo>
                                    <a:pt x="150" y="547"/>
                                  </a:lnTo>
                                  <a:lnTo>
                                    <a:pt x="104" y="539"/>
                                  </a:lnTo>
                                  <a:lnTo>
                                    <a:pt x="61" y="522"/>
                                  </a:lnTo>
                                  <a:lnTo>
                                    <a:pt x="28" y="489"/>
                                  </a:lnTo>
                                  <a:lnTo>
                                    <a:pt x="7" y="447"/>
                                  </a:lnTo>
                                  <a:lnTo>
                                    <a:pt x="0" y="393"/>
                                  </a:lnTo>
                                  <a:lnTo>
                                    <a:pt x="3" y="336"/>
                                  </a:lnTo>
                                  <a:lnTo>
                                    <a:pt x="25" y="293"/>
                                  </a:lnTo>
                                  <a:lnTo>
                                    <a:pt x="53" y="261"/>
                                  </a:lnTo>
                                  <a:lnTo>
                                    <a:pt x="96" y="236"/>
                                  </a:lnTo>
                                  <a:lnTo>
                                    <a:pt x="143" y="221"/>
                                  </a:lnTo>
                                  <a:lnTo>
                                    <a:pt x="200" y="214"/>
                                  </a:lnTo>
                                  <a:lnTo>
                                    <a:pt x="264" y="210"/>
                                  </a:lnTo>
                                  <a:lnTo>
                                    <a:pt x="289" y="210"/>
                                  </a:lnTo>
                                  <a:lnTo>
                                    <a:pt x="289" y="193"/>
                                  </a:lnTo>
                                  <a:lnTo>
                                    <a:pt x="286" y="160"/>
                                  </a:lnTo>
                                  <a:lnTo>
                                    <a:pt x="275" y="132"/>
                                  </a:lnTo>
                                  <a:lnTo>
                                    <a:pt x="257" y="110"/>
                                  </a:lnTo>
                                  <a:lnTo>
                                    <a:pt x="232" y="96"/>
                                  </a:lnTo>
                                  <a:lnTo>
                                    <a:pt x="196" y="89"/>
                                  </a:lnTo>
                                  <a:lnTo>
                                    <a:pt x="136" y="100"/>
                                  </a:lnTo>
                                  <a:lnTo>
                                    <a:pt x="89" y="118"/>
                                  </a:lnTo>
                                  <a:lnTo>
                                    <a:pt x="57" y="143"/>
                                  </a:lnTo>
                                  <a:lnTo>
                                    <a:pt x="50" y="39"/>
                                  </a:lnTo>
                                  <a:close/>
                                  <a:moveTo>
                                    <a:pt x="289" y="278"/>
                                  </a:moveTo>
                                  <a:lnTo>
                                    <a:pt x="279" y="278"/>
                                  </a:lnTo>
                                  <a:lnTo>
                                    <a:pt x="221" y="282"/>
                                  </a:lnTo>
                                  <a:lnTo>
                                    <a:pt x="175" y="293"/>
                                  </a:lnTo>
                                  <a:lnTo>
                                    <a:pt x="139" y="311"/>
                                  </a:lnTo>
                                  <a:lnTo>
                                    <a:pt x="118" y="339"/>
                                  </a:lnTo>
                                  <a:lnTo>
                                    <a:pt x="111" y="379"/>
                                  </a:lnTo>
                                  <a:lnTo>
                                    <a:pt x="118" y="414"/>
                                  </a:lnTo>
                                  <a:lnTo>
                                    <a:pt x="132" y="439"/>
                                  </a:lnTo>
                                  <a:lnTo>
                                    <a:pt x="157" y="454"/>
                                  </a:lnTo>
                                  <a:lnTo>
                                    <a:pt x="189" y="461"/>
                                  </a:lnTo>
                                  <a:lnTo>
                                    <a:pt x="229" y="454"/>
                                  </a:lnTo>
                                  <a:lnTo>
                                    <a:pt x="257" y="436"/>
                                  </a:lnTo>
                                  <a:lnTo>
                                    <a:pt x="275" y="404"/>
                                  </a:lnTo>
                                  <a:lnTo>
                                    <a:pt x="286" y="361"/>
                                  </a:lnTo>
                                  <a:lnTo>
                                    <a:pt x="289" y="311"/>
                                  </a:lnTo>
                                  <a:lnTo>
                                    <a:pt x="289" y="27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0" name="Freeform 37"/>
                          <wps:cNvSpPr>
                            <a:spLocks/>
                          </wps:cNvSpPr>
                          <wps:spPr bwMode="auto">
                            <a:xfrm>
                              <a:off x="5104" y="1581"/>
                              <a:ext cx="404" cy="539"/>
                            </a:xfrm>
                            <a:custGeom>
                              <a:avLst/>
                              <a:gdLst>
                                <a:gd name="T0" fmla="*/ 3 w 404"/>
                                <a:gd name="T1" fmla="*/ 96 h 539"/>
                                <a:gd name="T2" fmla="*/ 3 w 404"/>
                                <a:gd name="T3" fmla="*/ 46 h 539"/>
                                <a:gd name="T4" fmla="*/ 0 w 404"/>
                                <a:gd name="T5" fmla="*/ 7 h 539"/>
                                <a:gd name="T6" fmla="*/ 114 w 404"/>
                                <a:gd name="T7" fmla="*/ 7 h 539"/>
                                <a:gd name="T8" fmla="*/ 118 w 404"/>
                                <a:gd name="T9" fmla="*/ 50 h 539"/>
                                <a:gd name="T10" fmla="*/ 118 w 404"/>
                                <a:gd name="T11" fmla="*/ 89 h 539"/>
                                <a:gd name="T12" fmla="*/ 121 w 404"/>
                                <a:gd name="T13" fmla="*/ 89 h 539"/>
                                <a:gd name="T14" fmla="*/ 121 w 404"/>
                                <a:gd name="T15" fmla="*/ 89 h 539"/>
                                <a:gd name="T16" fmla="*/ 132 w 404"/>
                                <a:gd name="T17" fmla="*/ 67 h 539"/>
                                <a:gd name="T18" fmla="*/ 153 w 404"/>
                                <a:gd name="T19" fmla="*/ 42 h 539"/>
                                <a:gd name="T20" fmla="*/ 178 w 404"/>
                                <a:gd name="T21" fmla="*/ 21 h 539"/>
                                <a:gd name="T22" fmla="*/ 211 w 404"/>
                                <a:gd name="T23" fmla="*/ 7 h 539"/>
                                <a:gd name="T24" fmla="*/ 257 w 404"/>
                                <a:gd name="T25" fmla="*/ 0 h 539"/>
                                <a:gd name="T26" fmla="*/ 307 w 404"/>
                                <a:gd name="T27" fmla="*/ 7 h 539"/>
                                <a:gd name="T28" fmla="*/ 346 w 404"/>
                                <a:gd name="T29" fmla="*/ 25 h 539"/>
                                <a:gd name="T30" fmla="*/ 375 w 404"/>
                                <a:gd name="T31" fmla="*/ 57 h 539"/>
                                <a:gd name="T32" fmla="*/ 393 w 404"/>
                                <a:gd name="T33" fmla="*/ 96 h 539"/>
                                <a:gd name="T34" fmla="*/ 404 w 404"/>
                                <a:gd name="T35" fmla="*/ 146 h 539"/>
                                <a:gd name="T36" fmla="*/ 404 w 404"/>
                                <a:gd name="T37" fmla="*/ 196 h 539"/>
                                <a:gd name="T38" fmla="*/ 404 w 404"/>
                                <a:gd name="T39" fmla="*/ 539 h 539"/>
                                <a:gd name="T40" fmla="*/ 282 w 404"/>
                                <a:gd name="T41" fmla="*/ 539 h 539"/>
                                <a:gd name="T42" fmla="*/ 282 w 404"/>
                                <a:gd name="T43" fmla="*/ 221 h 539"/>
                                <a:gd name="T44" fmla="*/ 278 w 404"/>
                                <a:gd name="T45" fmla="*/ 168 h 539"/>
                                <a:gd name="T46" fmla="*/ 268 w 404"/>
                                <a:gd name="T47" fmla="*/ 132 h 539"/>
                                <a:gd name="T48" fmla="*/ 246 w 404"/>
                                <a:gd name="T49" fmla="*/ 110 h 539"/>
                                <a:gd name="T50" fmla="*/ 214 w 404"/>
                                <a:gd name="T51" fmla="*/ 103 h 539"/>
                                <a:gd name="T52" fmla="*/ 178 w 404"/>
                                <a:gd name="T53" fmla="*/ 110 h 539"/>
                                <a:gd name="T54" fmla="*/ 153 w 404"/>
                                <a:gd name="T55" fmla="*/ 128 h 539"/>
                                <a:gd name="T56" fmla="*/ 139 w 404"/>
                                <a:gd name="T57" fmla="*/ 157 h 539"/>
                                <a:gd name="T58" fmla="*/ 128 w 404"/>
                                <a:gd name="T59" fmla="*/ 189 h 539"/>
                                <a:gd name="T60" fmla="*/ 128 w 404"/>
                                <a:gd name="T61" fmla="*/ 228 h 539"/>
                                <a:gd name="T62" fmla="*/ 128 w 404"/>
                                <a:gd name="T63" fmla="*/ 539 h 539"/>
                                <a:gd name="T64" fmla="*/ 3 w 404"/>
                                <a:gd name="T65" fmla="*/ 539 h 539"/>
                                <a:gd name="T66" fmla="*/ 3 w 404"/>
                                <a:gd name="T67"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4" h="539">
                                  <a:moveTo>
                                    <a:pt x="3" y="96"/>
                                  </a:moveTo>
                                  <a:lnTo>
                                    <a:pt x="3" y="46"/>
                                  </a:lnTo>
                                  <a:lnTo>
                                    <a:pt x="0" y="7"/>
                                  </a:lnTo>
                                  <a:lnTo>
                                    <a:pt x="114" y="7"/>
                                  </a:lnTo>
                                  <a:lnTo>
                                    <a:pt x="118" y="50"/>
                                  </a:lnTo>
                                  <a:lnTo>
                                    <a:pt x="118" y="89"/>
                                  </a:lnTo>
                                  <a:lnTo>
                                    <a:pt x="121" y="89"/>
                                  </a:lnTo>
                                  <a:lnTo>
                                    <a:pt x="121" y="89"/>
                                  </a:lnTo>
                                  <a:lnTo>
                                    <a:pt x="132" y="67"/>
                                  </a:lnTo>
                                  <a:lnTo>
                                    <a:pt x="153" y="42"/>
                                  </a:lnTo>
                                  <a:lnTo>
                                    <a:pt x="178" y="21"/>
                                  </a:lnTo>
                                  <a:lnTo>
                                    <a:pt x="211" y="7"/>
                                  </a:lnTo>
                                  <a:lnTo>
                                    <a:pt x="257" y="0"/>
                                  </a:lnTo>
                                  <a:lnTo>
                                    <a:pt x="307" y="7"/>
                                  </a:lnTo>
                                  <a:lnTo>
                                    <a:pt x="346" y="25"/>
                                  </a:lnTo>
                                  <a:lnTo>
                                    <a:pt x="375" y="57"/>
                                  </a:lnTo>
                                  <a:lnTo>
                                    <a:pt x="393" y="96"/>
                                  </a:lnTo>
                                  <a:lnTo>
                                    <a:pt x="404" y="146"/>
                                  </a:lnTo>
                                  <a:lnTo>
                                    <a:pt x="404" y="196"/>
                                  </a:lnTo>
                                  <a:lnTo>
                                    <a:pt x="404" y="539"/>
                                  </a:lnTo>
                                  <a:lnTo>
                                    <a:pt x="282" y="539"/>
                                  </a:lnTo>
                                  <a:lnTo>
                                    <a:pt x="282" y="221"/>
                                  </a:lnTo>
                                  <a:lnTo>
                                    <a:pt x="278" y="168"/>
                                  </a:lnTo>
                                  <a:lnTo>
                                    <a:pt x="268" y="132"/>
                                  </a:lnTo>
                                  <a:lnTo>
                                    <a:pt x="246" y="110"/>
                                  </a:lnTo>
                                  <a:lnTo>
                                    <a:pt x="214" y="103"/>
                                  </a:lnTo>
                                  <a:lnTo>
                                    <a:pt x="178" y="110"/>
                                  </a:lnTo>
                                  <a:lnTo>
                                    <a:pt x="153" y="128"/>
                                  </a:lnTo>
                                  <a:lnTo>
                                    <a:pt x="139" y="157"/>
                                  </a:lnTo>
                                  <a:lnTo>
                                    <a:pt x="128" y="189"/>
                                  </a:lnTo>
                                  <a:lnTo>
                                    <a:pt x="128" y="228"/>
                                  </a:lnTo>
                                  <a:lnTo>
                                    <a:pt x="128" y="539"/>
                                  </a:lnTo>
                                  <a:lnTo>
                                    <a:pt x="3" y="539"/>
                                  </a:lnTo>
                                  <a:lnTo>
                                    <a:pt x="3"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1" name="Freeform 38"/>
                          <wps:cNvSpPr>
                            <a:spLocks noEditPoints="1"/>
                          </wps:cNvSpPr>
                          <wps:spPr bwMode="auto">
                            <a:xfrm>
                              <a:off x="5618" y="1362"/>
                              <a:ext cx="125" cy="758"/>
                            </a:xfrm>
                            <a:custGeom>
                              <a:avLst/>
                              <a:gdLst>
                                <a:gd name="T0" fmla="*/ 0 w 125"/>
                                <a:gd name="T1" fmla="*/ 0 h 758"/>
                                <a:gd name="T2" fmla="*/ 125 w 125"/>
                                <a:gd name="T3" fmla="*/ 0 h 758"/>
                                <a:gd name="T4" fmla="*/ 125 w 125"/>
                                <a:gd name="T5" fmla="*/ 126 h 758"/>
                                <a:gd name="T6" fmla="*/ 0 w 125"/>
                                <a:gd name="T7" fmla="*/ 126 h 758"/>
                                <a:gd name="T8" fmla="*/ 0 w 125"/>
                                <a:gd name="T9" fmla="*/ 0 h 758"/>
                                <a:gd name="T10" fmla="*/ 4 w 125"/>
                                <a:gd name="T11" fmla="*/ 226 h 758"/>
                                <a:gd name="T12" fmla="*/ 125 w 125"/>
                                <a:gd name="T13" fmla="*/ 226 h 758"/>
                                <a:gd name="T14" fmla="*/ 125 w 125"/>
                                <a:gd name="T15" fmla="*/ 758 h 758"/>
                                <a:gd name="T16" fmla="*/ 4 w 125"/>
                                <a:gd name="T17" fmla="*/ 758 h 758"/>
                                <a:gd name="T18" fmla="*/ 4 w 125"/>
                                <a:gd name="T19" fmla="*/ 226 h 7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758">
                                  <a:moveTo>
                                    <a:pt x="0" y="0"/>
                                  </a:moveTo>
                                  <a:lnTo>
                                    <a:pt x="125" y="0"/>
                                  </a:lnTo>
                                  <a:lnTo>
                                    <a:pt x="125" y="126"/>
                                  </a:lnTo>
                                  <a:lnTo>
                                    <a:pt x="0" y="126"/>
                                  </a:lnTo>
                                  <a:lnTo>
                                    <a:pt x="0" y="0"/>
                                  </a:lnTo>
                                  <a:close/>
                                  <a:moveTo>
                                    <a:pt x="4" y="226"/>
                                  </a:moveTo>
                                  <a:lnTo>
                                    <a:pt x="125" y="226"/>
                                  </a:lnTo>
                                  <a:lnTo>
                                    <a:pt x="125" y="758"/>
                                  </a:lnTo>
                                  <a:lnTo>
                                    <a:pt x="4" y="758"/>
                                  </a:lnTo>
                                  <a:lnTo>
                                    <a:pt x="4" y="22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2" name="Freeform 39"/>
                          <wps:cNvSpPr>
                            <a:spLocks/>
                          </wps:cNvSpPr>
                          <wps:spPr bwMode="auto">
                            <a:xfrm>
                              <a:off x="5858" y="1588"/>
                              <a:ext cx="343" cy="532"/>
                            </a:xfrm>
                            <a:custGeom>
                              <a:avLst/>
                              <a:gdLst>
                                <a:gd name="T0" fmla="*/ 0 w 343"/>
                                <a:gd name="T1" fmla="*/ 422 h 532"/>
                                <a:gd name="T2" fmla="*/ 214 w 343"/>
                                <a:gd name="T3" fmla="*/ 96 h 532"/>
                                <a:gd name="T4" fmla="*/ 7 w 343"/>
                                <a:gd name="T5" fmla="*/ 96 h 532"/>
                                <a:gd name="T6" fmla="*/ 7 w 343"/>
                                <a:gd name="T7" fmla="*/ 0 h 532"/>
                                <a:gd name="T8" fmla="*/ 336 w 343"/>
                                <a:gd name="T9" fmla="*/ 0 h 532"/>
                                <a:gd name="T10" fmla="*/ 336 w 343"/>
                                <a:gd name="T11" fmla="*/ 111 h 532"/>
                                <a:gd name="T12" fmla="*/ 125 w 343"/>
                                <a:gd name="T13" fmla="*/ 436 h 532"/>
                                <a:gd name="T14" fmla="*/ 343 w 343"/>
                                <a:gd name="T15" fmla="*/ 436 h 532"/>
                                <a:gd name="T16" fmla="*/ 343 w 343"/>
                                <a:gd name="T17" fmla="*/ 532 h 532"/>
                                <a:gd name="T18" fmla="*/ 0 w 343"/>
                                <a:gd name="T19" fmla="*/ 532 h 532"/>
                                <a:gd name="T20" fmla="*/ 0 w 343"/>
                                <a:gd name="T21" fmla="*/ 422 h 5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532">
                                  <a:moveTo>
                                    <a:pt x="0" y="422"/>
                                  </a:moveTo>
                                  <a:lnTo>
                                    <a:pt x="214" y="96"/>
                                  </a:lnTo>
                                  <a:lnTo>
                                    <a:pt x="7" y="96"/>
                                  </a:lnTo>
                                  <a:lnTo>
                                    <a:pt x="7" y="0"/>
                                  </a:lnTo>
                                  <a:lnTo>
                                    <a:pt x="336" y="0"/>
                                  </a:lnTo>
                                  <a:lnTo>
                                    <a:pt x="336" y="111"/>
                                  </a:lnTo>
                                  <a:lnTo>
                                    <a:pt x="125" y="436"/>
                                  </a:lnTo>
                                  <a:lnTo>
                                    <a:pt x="343" y="436"/>
                                  </a:lnTo>
                                  <a:lnTo>
                                    <a:pt x="343" y="532"/>
                                  </a:lnTo>
                                  <a:lnTo>
                                    <a:pt x="0" y="532"/>
                                  </a:lnTo>
                                  <a:lnTo>
                                    <a:pt x="0" y="422"/>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3" name="Freeform 40"/>
                          <wps:cNvSpPr>
                            <a:spLocks noEditPoints="1"/>
                          </wps:cNvSpPr>
                          <wps:spPr bwMode="auto">
                            <a:xfrm>
                              <a:off x="6265" y="1581"/>
                              <a:ext cx="415" cy="547"/>
                            </a:xfrm>
                            <a:custGeom>
                              <a:avLst/>
                              <a:gdLst>
                                <a:gd name="T0" fmla="*/ 54 w 415"/>
                                <a:gd name="T1" fmla="*/ 39 h 547"/>
                                <a:gd name="T2" fmla="*/ 82 w 415"/>
                                <a:gd name="T3" fmla="*/ 25 h 547"/>
                                <a:gd name="T4" fmla="*/ 118 w 415"/>
                                <a:gd name="T5" fmla="*/ 14 h 547"/>
                                <a:gd name="T6" fmla="*/ 161 w 415"/>
                                <a:gd name="T7" fmla="*/ 3 h 547"/>
                                <a:gd name="T8" fmla="*/ 215 w 415"/>
                                <a:gd name="T9" fmla="*/ 0 h 547"/>
                                <a:gd name="T10" fmla="*/ 272 w 415"/>
                                <a:gd name="T11" fmla="*/ 3 h 547"/>
                                <a:gd name="T12" fmla="*/ 322 w 415"/>
                                <a:gd name="T13" fmla="*/ 17 h 547"/>
                                <a:gd name="T14" fmla="*/ 354 w 415"/>
                                <a:gd name="T15" fmla="*/ 42 h 547"/>
                                <a:gd name="T16" fmla="*/ 379 w 415"/>
                                <a:gd name="T17" fmla="*/ 71 h 547"/>
                                <a:gd name="T18" fmla="*/ 397 w 415"/>
                                <a:gd name="T19" fmla="*/ 110 h 547"/>
                                <a:gd name="T20" fmla="*/ 404 w 415"/>
                                <a:gd name="T21" fmla="*/ 160 h 547"/>
                                <a:gd name="T22" fmla="*/ 408 w 415"/>
                                <a:gd name="T23" fmla="*/ 214 h 547"/>
                                <a:gd name="T24" fmla="*/ 408 w 415"/>
                                <a:gd name="T25" fmla="*/ 447 h 547"/>
                                <a:gd name="T26" fmla="*/ 408 w 415"/>
                                <a:gd name="T27" fmla="*/ 500 h 547"/>
                                <a:gd name="T28" fmla="*/ 415 w 415"/>
                                <a:gd name="T29" fmla="*/ 539 h 547"/>
                                <a:gd name="T30" fmla="*/ 304 w 415"/>
                                <a:gd name="T31" fmla="*/ 539 h 547"/>
                                <a:gd name="T32" fmla="*/ 297 w 415"/>
                                <a:gd name="T33" fmla="*/ 504 h 547"/>
                                <a:gd name="T34" fmla="*/ 297 w 415"/>
                                <a:gd name="T35" fmla="*/ 468 h 547"/>
                                <a:gd name="T36" fmla="*/ 293 w 415"/>
                                <a:gd name="T37" fmla="*/ 468 h 547"/>
                                <a:gd name="T38" fmla="*/ 272 w 415"/>
                                <a:gd name="T39" fmla="*/ 497 h 547"/>
                                <a:gd name="T40" fmla="*/ 240 w 415"/>
                                <a:gd name="T41" fmla="*/ 525 h 547"/>
                                <a:gd name="T42" fmla="*/ 200 w 415"/>
                                <a:gd name="T43" fmla="*/ 543 h 547"/>
                                <a:gd name="T44" fmla="*/ 154 w 415"/>
                                <a:gd name="T45" fmla="*/ 547 h 547"/>
                                <a:gd name="T46" fmla="*/ 107 w 415"/>
                                <a:gd name="T47" fmla="*/ 539 h 547"/>
                                <a:gd name="T48" fmla="*/ 65 w 415"/>
                                <a:gd name="T49" fmla="*/ 522 h 547"/>
                                <a:gd name="T50" fmla="*/ 32 w 415"/>
                                <a:gd name="T51" fmla="*/ 489 h 547"/>
                                <a:gd name="T52" fmla="*/ 11 w 415"/>
                                <a:gd name="T53" fmla="*/ 447 h 547"/>
                                <a:gd name="T54" fmla="*/ 0 w 415"/>
                                <a:gd name="T55" fmla="*/ 393 h 547"/>
                                <a:gd name="T56" fmla="*/ 7 w 415"/>
                                <a:gd name="T57" fmla="*/ 336 h 547"/>
                                <a:gd name="T58" fmla="*/ 29 w 415"/>
                                <a:gd name="T59" fmla="*/ 293 h 547"/>
                                <a:gd name="T60" fmla="*/ 57 w 415"/>
                                <a:gd name="T61" fmla="*/ 261 h 547"/>
                                <a:gd name="T62" fmla="*/ 97 w 415"/>
                                <a:gd name="T63" fmla="*/ 236 h 547"/>
                                <a:gd name="T64" fmla="*/ 147 w 415"/>
                                <a:gd name="T65" fmla="*/ 221 h 547"/>
                                <a:gd name="T66" fmla="*/ 204 w 415"/>
                                <a:gd name="T67" fmla="*/ 214 h 547"/>
                                <a:gd name="T68" fmla="*/ 268 w 415"/>
                                <a:gd name="T69" fmla="*/ 210 h 547"/>
                                <a:gd name="T70" fmla="*/ 293 w 415"/>
                                <a:gd name="T71" fmla="*/ 210 h 547"/>
                                <a:gd name="T72" fmla="*/ 293 w 415"/>
                                <a:gd name="T73" fmla="*/ 193 h 547"/>
                                <a:gd name="T74" fmla="*/ 290 w 415"/>
                                <a:gd name="T75" fmla="*/ 160 h 547"/>
                                <a:gd name="T76" fmla="*/ 279 w 415"/>
                                <a:gd name="T77" fmla="*/ 132 h 547"/>
                                <a:gd name="T78" fmla="*/ 261 w 415"/>
                                <a:gd name="T79" fmla="*/ 110 h 547"/>
                                <a:gd name="T80" fmla="*/ 236 w 415"/>
                                <a:gd name="T81" fmla="*/ 96 h 547"/>
                                <a:gd name="T82" fmla="*/ 197 w 415"/>
                                <a:gd name="T83" fmla="*/ 89 h 547"/>
                                <a:gd name="T84" fmla="*/ 140 w 415"/>
                                <a:gd name="T85" fmla="*/ 100 h 547"/>
                                <a:gd name="T86" fmla="*/ 93 w 415"/>
                                <a:gd name="T87" fmla="*/ 118 h 547"/>
                                <a:gd name="T88" fmla="*/ 61 w 415"/>
                                <a:gd name="T89" fmla="*/ 143 h 547"/>
                                <a:gd name="T90" fmla="*/ 54 w 415"/>
                                <a:gd name="T91" fmla="*/ 39 h 547"/>
                                <a:gd name="T92" fmla="*/ 293 w 415"/>
                                <a:gd name="T93" fmla="*/ 278 h 547"/>
                                <a:gd name="T94" fmla="*/ 283 w 415"/>
                                <a:gd name="T95" fmla="*/ 278 h 547"/>
                                <a:gd name="T96" fmla="*/ 225 w 415"/>
                                <a:gd name="T97" fmla="*/ 282 h 547"/>
                                <a:gd name="T98" fmla="*/ 179 w 415"/>
                                <a:gd name="T99" fmla="*/ 293 h 547"/>
                                <a:gd name="T100" fmla="*/ 143 w 415"/>
                                <a:gd name="T101" fmla="*/ 311 h 547"/>
                                <a:gd name="T102" fmla="*/ 122 w 415"/>
                                <a:gd name="T103" fmla="*/ 339 h 547"/>
                                <a:gd name="T104" fmla="*/ 115 w 415"/>
                                <a:gd name="T105" fmla="*/ 379 h 547"/>
                                <a:gd name="T106" fmla="*/ 122 w 415"/>
                                <a:gd name="T107" fmla="*/ 414 h 547"/>
                                <a:gd name="T108" fmla="*/ 136 w 415"/>
                                <a:gd name="T109" fmla="*/ 439 h 547"/>
                                <a:gd name="T110" fmla="*/ 161 w 415"/>
                                <a:gd name="T111" fmla="*/ 454 h 547"/>
                                <a:gd name="T112" fmla="*/ 193 w 415"/>
                                <a:gd name="T113" fmla="*/ 461 h 547"/>
                                <a:gd name="T114" fmla="*/ 233 w 415"/>
                                <a:gd name="T115" fmla="*/ 454 h 547"/>
                                <a:gd name="T116" fmla="*/ 261 w 415"/>
                                <a:gd name="T117" fmla="*/ 436 h 547"/>
                                <a:gd name="T118" fmla="*/ 279 w 415"/>
                                <a:gd name="T119" fmla="*/ 404 h 547"/>
                                <a:gd name="T120" fmla="*/ 290 w 415"/>
                                <a:gd name="T121" fmla="*/ 361 h 547"/>
                                <a:gd name="T122" fmla="*/ 293 w 415"/>
                                <a:gd name="T123" fmla="*/ 311 h 547"/>
                                <a:gd name="T124" fmla="*/ 293 w 415"/>
                                <a:gd name="T125" fmla="*/ 278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5" h="547">
                                  <a:moveTo>
                                    <a:pt x="54" y="39"/>
                                  </a:moveTo>
                                  <a:lnTo>
                                    <a:pt x="82" y="25"/>
                                  </a:lnTo>
                                  <a:lnTo>
                                    <a:pt x="118" y="14"/>
                                  </a:lnTo>
                                  <a:lnTo>
                                    <a:pt x="161" y="3"/>
                                  </a:lnTo>
                                  <a:lnTo>
                                    <a:pt x="215" y="0"/>
                                  </a:lnTo>
                                  <a:lnTo>
                                    <a:pt x="272" y="3"/>
                                  </a:lnTo>
                                  <a:lnTo>
                                    <a:pt x="322" y="17"/>
                                  </a:lnTo>
                                  <a:lnTo>
                                    <a:pt x="354" y="42"/>
                                  </a:lnTo>
                                  <a:lnTo>
                                    <a:pt x="379" y="71"/>
                                  </a:lnTo>
                                  <a:lnTo>
                                    <a:pt x="397" y="110"/>
                                  </a:lnTo>
                                  <a:lnTo>
                                    <a:pt x="404" y="160"/>
                                  </a:lnTo>
                                  <a:lnTo>
                                    <a:pt x="408" y="214"/>
                                  </a:lnTo>
                                  <a:lnTo>
                                    <a:pt x="408" y="447"/>
                                  </a:lnTo>
                                  <a:lnTo>
                                    <a:pt x="408" y="500"/>
                                  </a:lnTo>
                                  <a:lnTo>
                                    <a:pt x="415" y="539"/>
                                  </a:lnTo>
                                  <a:lnTo>
                                    <a:pt x="304" y="539"/>
                                  </a:lnTo>
                                  <a:lnTo>
                                    <a:pt x="297" y="504"/>
                                  </a:lnTo>
                                  <a:lnTo>
                                    <a:pt x="297" y="468"/>
                                  </a:lnTo>
                                  <a:lnTo>
                                    <a:pt x="293" y="468"/>
                                  </a:lnTo>
                                  <a:lnTo>
                                    <a:pt x="272" y="497"/>
                                  </a:lnTo>
                                  <a:lnTo>
                                    <a:pt x="240" y="525"/>
                                  </a:lnTo>
                                  <a:lnTo>
                                    <a:pt x="200" y="543"/>
                                  </a:lnTo>
                                  <a:lnTo>
                                    <a:pt x="154" y="547"/>
                                  </a:lnTo>
                                  <a:lnTo>
                                    <a:pt x="107" y="539"/>
                                  </a:lnTo>
                                  <a:lnTo>
                                    <a:pt x="65" y="522"/>
                                  </a:lnTo>
                                  <a:lnTo>
                                    <a:pt x="32" y="489"/>
                                  </a:lnTo>
                                  <a:lnTo>
                                    <a:pt x="11" y="447"/>
                                  </a:lnTo>
                                  <a:lnTo>
                                    <a:pt x="0" y="393"/>
                                  </a:lnTo>
                                  <a:lnTo>
                                    <a:pt x="7" y="336"/>
                                  </a:lnTo>
                                  <a:lnTo>
                                    <a:pt x="29" y="293"/>
                                  </a:lnTo>
                                  <a:lnTo>
                                    <a:pt x="57" y="261"/>
                                  </a:lnTo>
                                  <a:lnTo>
                                    <a:pt x="97" y="236"/>
                                  </a:lnTo>
                                  <a:lnTo>
                                    <a:pt x="147" y="221"/>
                                  </a:lnTo>
                                  <a:lnTo>
                                    <a:pt x="204" y="214"/>
                                  </a:lnTo>
                                  <a:lnTo>
                                    <a:pt x="268" y="210"/>
                                  </a:lnTo>
                                  <a:lnTo>
                                    <a:pt x="293" y="210"/>
                                  </a:lnTo>
                                  <a:lnTo>
                                    <a:pt x="293" y="193"/>
                                  </a:lnTo>
                                  <a:lnTo>
                                    <a:pt x="290" y="160"/>
                                  </a:lnTo>
                                  <a:lnTo>
                                    <a:pt x="279" y="132"/>
                                  </a:lnTo>
                                  <a:lnTo>
                                    <a:pt x="261" y="110"/>
                                  </a:lnTo>
                                  <a:lnTo>
                                    <a:pt x="236" y="96"/>
                                  </a:lnTo>
                                  <a:lnTo>
                                    <a:pt x="197" y="89"/>
                                  </a:lnTo>
                                  <a:lnTo>
                                    <a:pt x="140" y="100"/>
                                  </a:lnTo>
                                  <a:lnTo>
                                    <a:pt x="93" y="118"/>
                                  </a:lnTo>
                                  <a:lnTo>
                                    <a:pt x="61" y="143"/>
                                  </a:lnTo>
                                  <a:lnTo>
                                    <a:pt x="54" y="39"/>
                                  </a:lnTo>
                                  <a:close/>
                                  <a:moveTo>
                                    <a:pt x="293" y="278"/>
                                  </a:moveTo>
                                  <a:lnTo>
                                    <a:pt x="283" y="278"/>
                                  </a:lnTo>
                                  <a:lnTo>
                                    <a:pt x="225" y="282"/>
                                  </a:lnTo>
                                  <a:lnTo>
                                    <a:pt x="179" y="293"/>
                                  </a:lnTo>
                                  <a:lnTo>
                                    <a:pt x="143" y="311"/>
                                  </a:lnTo>
                                  <a:lnTo>
                                    <a:pt x="122" y="339"/>
                                  </a:lnTo>
                                  <a:lnTo>
                                    <a:pt x="115" y="379"/>
                                  </a:lnTo>
                                  <a:lnTo>
                                    <a:pt x="122" y="414"/>
                                  </a:lnTo>
                                  <a:lnTo>
                                    <a:pt x="136" y="439"/>
                                  </a:lnTo>
                                  <a:lnTo>
                                    <a:pt x="161" y="454"/>
                                  </a:lnTo>
                                  <a:lnTo>
                                    <a:pt x="193" y="461"/>
                                  </a:lnTo>
                                  <a:lnTo>
                                    <a:pt x="233" y="454"/>
                                  </a:lnTo>
                                  <a:lnTo>
                                    <a:pt x="261" y="436"/>
                                  </a:lnTo>
                                  <a:lnTo>
                                    <a:pt x="279" y="404"/>
                                  </a:lnTo>
                                  <a:lnTo>
                                    <a:pt x="290" y="361"/>
                                  </a:lnTo>
                                  <a:lnTo>
                                    <a:pt x="293" y="311"/>
                                  </a:lnTo>
                                  <a:lnTo>
                                    <a:pt x="293" y="27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4" name="Freeform 41"/>
                          <wps:cNvSpPr>
                            <a:spLocks/>
                          </wps:cNvSpPr>
                          <wps:spPr bwMode="auto">
                            <a:xfrm>
                              <a:off x="6733" y="1437"/>
                              <a:ext cx="304" cy="691"/>
                            </a:xfrm>
                            <a:custGeom>
                              <a:avLst/>
                              <a:gdLst>
                                <a:gd name="T0" fmla="*/ 79 w 304"/>
                                <a:gd name="T1" fmla="*/ 40 h 691"/>
                                <a:gd name="T2" fmla="*/ 201 w 304"/>
                                <a:gd name="T3" fmla="*/ 0 h 691"/>
                                <a:gd name="T4" fmla="*/ 201 w 304"/>
                                <a:gd name="T5" fmla="*/ 151 h 691"/>
                                <a:gd name="T6" fmla="*/ 304 w 304"/>
                                <a:gd name="T7" fmla="*/ 151 h 691"/>
                                <a:gd name="T8" fmla="*/ 304 w 304"/>
                                <a:gd name="T9" fmla="*/ 244 h 691"/>
                                <a:gd name="T10" fmla="*/ 201 w 304"/>
                                <a:gd name="T11" fmla="*/ 244 h 691"/>
                                <a:gd name="T12" fmla="*/ 201 w 304"/>
                                <a:gd name="T13" fmla="*/ 523 h 691"/>
                                <a:gd name="T14" fmla="*/ 204 w 304"/>
                                <a:gd name="T15" fmla="*/ 558 h 691"/>
                                <a:gd name="T16" fmla="*/ 215 w 304"/>
                                <a:gd name="T17" fmla="*/ 580 h 691"/>
                                <a:gd name="T18" fmla="*/ 233 w 304"/>
                                <a:gd name="T19" fmla="*/ 591 h 691"/>
                                <a:gd name="T20" fmla="*/ 258 w 304"/>
                                <a:gd name="T21" fmla="*/ 594 h 691"/>
                                <a:gd name="T22" fmla="*/ 272 w 304"/>
                                <a:gd name="T23" fmla="*/ 594 h 691"/>
                                <a:gd name="T24" fmla="*/ 283 w 304"/>
                                <a:gd name="T25" fmla="*/ 591 h 691"/>
                                <a:gd name="T26" fmla="*/ 294 w 304"/>
                                <a:gd name="T27" fmla="*/ 587 h 691"/>
                                <a:gd name="T28" fmla="*/ 304 w 304"/>
                                <a:gd name="T29" fmla="*/ 583 h 691"/>
                                <a:gd name="T30" fmla="*/ 304 w 304"/>
                                <a:gd name="T31" fmla="*/ 673 h 691"/>
                                <a:gd name="T32" fmla="*/ 268 w 304"/>
                                <a:gd name="T33" fmla="*/ 687 h 691"/>
                                <a:gd name="T34" fmla="*/ 222 w 304"/>
                                <a:gd name="T35" fmla="*/ 691 h 691"/>
                                <a:gd name="T36" fmla="*/ 179 w 304"/>
                                <a:gd name="T37" fmla="*/ 687 h 691"/>
                                <a:gd name="T38" fmla="*/ 143 w 304"/>
                                <a:gd name="T39" fmla="*/ 676 h 691"/>
                                <a:gd name="T40" fmla="*/ 115 w 304"/>
                                <a:gd name="T41" fmla="*/ 655 h 691"/>
                                <a:gd name="T42" fmla="*/ 97 w 304"/>
                                <a:gd name="T43" fmla="*/ 626 h 691"/>
                                <a:gd name="T44" fmla="*/ 83 w 304"/>
                                <a:gd name="T45" fmla="*/ 587 h 691"/>
                                <a:gd name="T46" fmla="*/ 79 w 304"/>
                                <a:gd name="T47" fmla="*/ 537 h 691"/>
                                <a:gd name="T48" fmla="*/ 79 w 304"/>
                                <a:gd name="T49" fmla="*/ 244 h 691"/>
                                <a:gd name="T50" fmla="*/ 0 w 304"/>
                                <a:gd name="T51" fmla="*/ 244 h 691"/>
                                <a:gd name="T52" fmla="*/ 0 w 304"/>
                                <a:gd name="T53" fmla="*/ 151 h 691"/>
                                <a:gd name="T54" fmla="*/ 79 w 304"/>
                                <a:gd name="T55" fmla="*/ 151 h 691"/>
                                <a:gd name="T56" fmla="*/ 79 w 304"/>
                                <a:gd name="T57" fmla="*/ 40 h 6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04" h="691">
                                  <a:moveTo>
                                    <a:pt x="79" y="40"/>
                                  </a:moveTo>
                                  <a:lnTo>
                                    <a:pt x="201" y="0"/>
                                  </a:lnTo>
                                  <a:lnTo>
                                    <a:pt x="201" y="151"/>
                                  </a:lnTo>
                                  <a:lnTo>
                                    <a:pt x="304" y="151"/>
                                  </a:lnTo>
                                  <a:lnTo>
                                    <a:pt x="304" y="244"/>
                                  </a:lnTo>
                                  <a:lnTo>
                                    <a:pt x="201" y="244"/>
                                  </a:lnTo>
                                  <a:lnTo>
                                    <a:pt x="201" y="523"/>
                                  </a:lnTo>
                                  <a:lnTo>
                                    <a:pt x="204" y="558"/>
                                  </a:lnTo>
                                  <a:lnTo>
                                    <a:pt x="215" y="580"/>
                                  </a:lnTo>
                                  <a:lnTo>
                                    <a:pt x="233" y="591"/>
                                  </a:lnTo>
                                  <a:lnTo>
                                    <a:pt x="258" y="594"/>
                                  </a:lnTo>
                                  <a:lnTo>
                                    <a:pt x="272" y="594"/>
                                  </a:lnTo>
                                  <a:lnTo>
                                    <a:pt x="283" y="591"/>
                                  </a:lnTo>
                                  <a:lnTo>
                                    <a:pt x="294" y="587"/>
                                  </a:lnTo>
                                  <a:lnTo>
                                    <a:pt x="304" y="583"/>
                                  </a:lnTo>
                                  <a:lnTo>
                                    <a:pt x="304" y="673"/>
                                  </a:lnTo>
                                  <a:lnTo>
                                    <a:pt x="268" y="687"/>
                                  </a:lnTo>
                                  <a:lnTo>
                                    <a:pt x="222" y="691"/>
                                  </a:lnTo>
                                  <a:lnTo>
                                    <a:pt x="179" y="687"/>
                                  </a:lnTo>
                                  <a:lnTo>
                                    <a:pt x="143" y="676"/>
                                  </a:lnTo>
                                  <a:lnTo>
                                    <a:pt x="115" y="655"/>
                                  </a:lnTo>
                                  <a:lnTo>
                                    <a:pt x="97" y="626"/>
                                  </a:lnTo>
                                  <a:lnTo>
                                    <a:pt x="83" y="587"/>
                                  </a:lnTo>
                                  <a:lnTo>
                                    <a:pt x="79" y="537"/>
                                  </a:lnTo>
                                  <a:lnTo>
                                    <a:pt x="79" y="244"/>
                                  </a:lnTo>
                                  <a:lnTo>
                                    <a:pt x="0" y="244"/>
                                  </a:lnTo>
                                  <a:lnTo>
                                    <a:pt x="0" y="151"/>
                                  </a:lnTo>
                                  <a:lnTo>
                                    <a:pt x="79" y="151"/>
                                  </a:lnTo>
                                  <a:lnTo>
                                    <a:pt x="79" y="4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5" name="Freeform 42"/>
                          <wps:cNvSpPr>
                            <a:spLocks noEditPoints="1"/>
                          </wps:cNvSpPr>
                          <wps:spPr bwMode="auto">
                            <a:xfrm>
                              <a:off x="7119" y="1362"/>
                              <a:ext cx="140" cy="758"/>
                            </a:xfrm>
                            <a:custGeom>
                              <a:avLst/>
                              <a:gdLst>
                                <a:gd name="T0" fmla="*/ 0 w 140"/>
                                <a:gd name="T1" fmla="*/ 0 h 758"/>
                                <a:gd name="T2" fmla="*/ 126 w 140"/>
                                <a:gd name="T3" fmla="*/ 0 h 758"/>
                                <a:gd name="T4" fmla="*/ 126 w 140"/>
                                <a:gd name="T5" fmla="*/ 126 h 758"/>
                                <a:gd name="T6" fmla="*/ 0 w 140"/>
                                <a:gd name="T7" fmla="*/ 126 h 758"/>
                                <a:gd name="T8" fmla="*/ 0 w 140"/>
                                <a:gd name="T9" fmla="*/ 0 h 758"/>
                                <a:gd name="T10" fmla="*/ 15 w 140"/>
                                <a:gd name="T11" fmla="*/ 226 h 758"/>
                                <a:gd name="T12" fmla="*/ 140 w 140"/>
                                <a:gd name="T13" fmla="*/ 226 h 758"/>
                                <a:gd name="T14" fmla="*/ 140 w 140"/>
                                <a:gd name="T15" fmla="*/ 758 h 758"/>
                                <a:gd name="T16" fmla="*/ 15 w 140"/>
                                <a:gd name="T17" fmla="*/ 758 h 758"/>
                                <a:gd name="T18" fmla="*/ 15 w 140"/>
                                <a:gd name="T19" fmla="*/ 226 h 7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758">
                                  <a:moveTo>
                                    <a:pt x="0" y="0"/>
                                  </a:moveTo>
                                  <a:lnTo>
                                    <a:pt x="126" y="0"/>
                                  </a:lnTo>
                                  <a:lnTo>
                                    <a:pt x="126" y="126"/>
                                  </a:lnTo>
                                  <a:lnTo>
                                    <a:pt x="0" y="126"/>
                                  </a:lnTo>
                                  <a:lnTo>
                                    <a:pt x="0" y="0"/>
                                  </a:lnTo>
                                  <a:close/>
                                  <a:moveTo>
                                    <a:pt x="15" y="226"/>
                                  </a:moveTo>
                                  <a:lnTo>
                                    <a:pt x="140" y="226"/>
                                  </a:lnTo>
                                  <a:lnTo>
                                    <a:pt x="140" y="758"/>
                                  </a:lnTo>
                                  <a:lnTo>
                                    <a:pt x="15" y="758"/>
                                  </a:lnTo>
                                  <a:lnTo>
                                    <a:pt x="15" y="22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6" name="Freeform 43"/>
                          <wps:cNvSpPr>
                            <a:spLocks noEditPoints="1"/>
                          </wps:cNvSpPr>
                          <wps:spPr bwMode="auto">
                            <a:xfrm>
                              <a:off x="7352" y="1581"/>
                              <a:ext cx="443" cy="547"/>
                            </a:xfrm>
                            <a:custGeom>
                              <a:avLst/>
                              <a:gdLst>
                                <a:gd name="T0" fmla="*/ 221 w 443"/>
                                <a:gd name="T1" fmla="*/ 0 h 547"/>
                                <a:gd name="T2" fmla="*/ 261 w 443"/>
                                <a:gd name="T3" fmla="*/ 3 h 547"/>
                                <a:gd name="T4" fmla="*/ 300 w 443"/>
                                <a:gd name="T5" fmla="*/ 10 h 547"/>
                                <a:gd name="T6" fmla="*/ 339 w 443"/>
                                <a:gd name="T7" fmla="*/ 28 h 547"/>
                                <a:gd name="T8" fmla="*/ 371 w 443"/>
                                <a:gd name="T9" fmla="*/ 53 h 547"/>
                                <a:gd name="T10" fmla="*/ 400 w 443"/>
                                <a:gd name="T11" fmla="*/ 92 h 547"/>
                                <a:gd name="T12" fmla="*/ 425 w 443"/>
                                <a:gd name="T13" fmla="*/ 139 h 547"/>
                                <a:gd name="T14" fmla="*/ 439 w 443"/>
                                <a:gd name="T15" fmla="*/ 200 h 547"/>
                                <a:gd name="T16" fmla="*/ 443 w 443"/>
                                <a:gd name="T17" fmla="*/ 271 h 547"/>
                                <a:gd name="T18" fmla="*/ 439 w 443"/>
                                <a:gd name="T19" fmla="*/ 350 h 547"/>
                                <a:gd name="T20" fmla="*/ 425 w 443"/>
                                <a:gd name="T21" fmla="*/ 411 h 547"/>
                                <a:gd name="T22" fmla="*/ 400 w 443"/>
                                <a:gd name="T23" fmla="*/ 457 h 547"/>
                                <a:gd name="T24" fmla="*/ 371 w 443"/>
                                <a:gd name="T25" fmla="*/ 493 h 547"/>
                                <a:gd name="T26" fmla="*/ 339 w 443"/>
                                <a:gd name="T27" fmla="*/ 518 h 547"/>
                                <a:gd name="T28" fmla="*/ 300 w 443"/>
                                <a:gd name="T29" fmla="*/ 536 h 547"/>
                                <a:gd name="T30" fmla="*/ 261 w 443"/>
                                <a:gd name="T31" fmla="*/ 547 h 547"/>
                                <a:gd name="T32" fmla="*/ 221 w 443"/>
                                <a:gd name="T33" fmla="*/ 547 h 547"/>
                                <a:gd name="T34" fmla="*/ 182 w 443"/>
                                <a:gd name="T35" fmla="*/ 547 h 547"/>
                                <a:gd name="T36" fmla="*/ 143 w 443"/>
                                <a:gd name="T37" fmla="*/ 536 h 547"/>
                                <a:gd name="T38" fmla="*/ 107 w 443"/>
                                <a:gd name="T39" fmla="*/ 518 h 547"/>
                                <a:gd name="T40" fmla="*/ 71 w 443"/>
                                <a:gd name="T41" fmla="*/ 493 h 547"/>
                                <a:gd name="T42" fmla="*/ 43 w 443"/>
                                <a:gd name="T43" fmla="*/ 457 h 547"/>
                                <a:gd name="T44" fmla="*/ 18 w 443"/>
                                <a:gd name="T45" fmla="*/ 411 h 547"/>
                                <a:gd name="T46" fmla="*/ 3 w 443"/>
                                <a:gd name="T47" fmla="*/ 350 h 547"/>
                                <a:gd name="T48" fmla="*/ 0 w 443"/>
                                <a:gd name="T49" fmla="*/ 271 h 547"/>
                                <a:gd name="T50" fmla="*/ 3 w 443"/>
                                <a:gd name="T51" fmla="*/ 200 h 547"/>
                                <a:gd name="T52" fmla="*/ 18 w 443"/>
                                <a:gd name="T53" fmla="*/ 139 h 547"/>
                                <a:gd name="T54" fmla="*/ 43 w 443"/>
                                <a:gd name="T55" fmla="*/ 92 h 547"/>
                                <a:gd name="T56" fmla="*/ 71 w 443"/>
                                <a:gd name="T57" fmla="*/ 53 h 547"/>
                                <a:gd name="T58" fmla="*/ 107 w 443"/>
                                <a:gd name="T59" fmla="*/ 28 h 547"/>
                                <a:gd name="T60" fmla="*/ 143 w 443"/>
                                <a:gd name="T61" fmla="*/ 10 h 547"/>
                                <a:gd name="T62" fmla="*/ 182 w 443"/>
                                <a:gd name="T63" fmla="*/ 3 h 547"/>
                                <a:gd name="T64" fmla="*/ 221 w 443"/>
                                <a:gd name="T65" fmla="*/ 0 h 547"/>
                                <a:gd name="T66" fmla="*/ 221 w 443"/>
                                <a:gd name="T67" fmla="*/ 457 h 547"/>
                                <a:gd name="T68" fmla="*/ 257 w 443"/>
                                <a:gd name="T69" fmla="*/ 450 h 547"/>
                                <a:gd name="T70" fmla="*/ 282 w 443"/>
                                <a:gd name="T71" fmla="*/ 429 h 547"/>
                                <a:gd name="T72" fmla="*/ 300 w 443"/>
                                <a:gd name="T73" fmla="*/ 396 h 547"/>
                                <a:gd name="T74" fmla="*/ 311 w 443"/>
                                <a:gd name="T75" fmla="*/ 361 h 547"/>
                                <a:gd name="T76" fmla="*/ 318 w 443"/>
                                <a:gd name="T77" fmla="*/ 318 h 547"/>
                                <a:gd name="T78" fmla="*/ 318 w 443"/>
                                <a:gd name="T79" fmla="*/ 271 h 547"/>
                                <a:gd name="T80" fmla="*/ 318 w 443"/>
                                <a:gd name="T81" fmla="*/ 228 h 547"/>
                                <a:gd name="T82" fmla="*/ 311 w 443"/>
                                <a:gd name="T83" fmla="*/ 185 h 547"/>
                                <a:gd name="T84" fmla="*/ 300 w 443"/>
                                <a:gd name="T85" fmla="*/ 150 h 547"/>
                                <a:gd name="T86" fmla="*/ 282 w 443"/>
                                <a:gd name="T87" fmla="*/ 118 h 547"/>
                                <a:gd name="T88" fmla="*/ 257 w 443"/>
                                <a:gd name="T89" fmla="*/ 96 h 547"/>
                                <a:gd name="T90" fmla="*/ 221 w 443"/>
                                <a:gd name="T91" fmla="*/ 89 h 547"/>
                                <a:gd name="T92" fmla="*/ 189 w 443"/>
                                <a:gd name="T93" fmla="*/ 96 h 547"/>
                                <a:gd name="T94" fmla="*/ 161 w 443"/>
                                <a:gd name="T95" fmla="*/ 118 h 547"/>
                                <a:gd name="T96" fmla="*/ 143 w 443"/>
                                <a:gd name="T97" fmla="*/ 150 h 547"/>
                                <a:gd name="T98" fmla="*/ 132 w 443"/>
                                <a:gd name="T99" fmla="*/ 185 h 547"/>
                                <a:gd name="T100" fmla="*/ 125 w 443"/>
                                <a:gd name="T101" fmla="*/ 228 h 547"/>
                                <a:gd name="T102" fmla="*/ 125 w 443"/>
                                <a:gd name="T103" fmla="*/ 271 h 547"/>
                                <a:gd name="T104" fmla="*/ 125 w 443"/>
                                <a:gd name="T105" fmla="*/ 318 h 547"/>
                                <a:gd name="T106" fmla="*/ 132 w 443"/>
                                <a:gd name="T107" fmla="*/ 361 h 547"/>
                                <a:gd name="T108" fmla="*/ 143 w 443"/>
                                <a:gd name="T109" fmla="*/ 396 h 547"/>
                                <a:gd name="T110" fmla="*/ 161 w 443"/>
                                <a:gd name="T111" fmla="*/ 429 h 547"/>
                                <a:gd name="T112" fmla="*/ 189 w 443"/>
                                <a:gd name="T113" fmla="*/ 450 h 547"/>
                                <a:gd name="T114" fmla="*/ 221 w 443"/>
                                <a:gd name="T115" fmla="*/ 457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43" h="547">
                                  <a:moveTo>
                                    <a:pt x="221" y="0"/>
                                  </a:moveTo>
                                  <a:lnTo>
                                    <a:pt x="261" y="3"/>
                                  </a:lnTo>
                                  <a:lnTo>
                                    <a:pt x="300" y="10"/>
                                  </a:lnTo>
                                  <a:lnTo>
                                    <a:pt x="339" y="28"/>
                                  </a:lnTo>
                                  <a:lnTo>
                                    <a:pt x="371" y="53"/>
                                  </a:lnTo>
                                  <a:lnTo>
                                    <a:pt x="400" y="92"/>
                                  </a:lnTo>
                                  <a:lnTo>
                                    <a:pt x="425" y="139"/>
                                  </a:lnTo>
                                  <a:lnTo>
                                    <a:pt x="439" y="200"/>
                                  </a:lnTo>
                                  <a:lnTo>
                                    <a:pt x="443" y="271"/>
                                  </a:lnTo>
                                  <a:lnTo>
                                    <a:pt x="439" y="350"/>
                                  </a:lnTo>
                                  <a:lnTo>
                                    <a:pt x="425" y="411"/>
                                  </a:lnTo>
                                  <a:lnTo>
                                    <a:pt x="400" y="457"/>
                                  </a:lnTo>
                                  <a:lnTo>
                                    <a:pt x="371" y="493"/>
                                  </a:lnTo>
                                  <a:lnTo>
                                    <a:pt x="339" y="518"/>
                                  </a:lnTo>
                                  <a:lnTo>
                                    <a:pt x="300" y="536"/>
                                  </a:lnTo>
                                  <a:lnTo>
                                    <a:pt x="261" y="547"/>
                                  </a:lnTo>
                                  <a:lnTo>
                                    <a:pt x="221" y="547"/>
                                  </a:lnTo>
                                  <a:lnTo>
                                    <a:pt x="182" y="547"/>
                                  </a:lnTo>
                                  <a:lnTo>
                                    <a:pt x="143" y="536"/>
                                  </a:lnTo>
                                  <a:lnTo>
                                    <a:pt x="107" y="518"/>
                                  </a:lnTo>
                                  <a:lnTo>
                                    <a:pt x="71" y="493"/>
                                  </a:lnTo>
                                  <a:lnTo>
                                    <a:pt x="43" y="457"/>
                                  </a:lnTo>
                                  <a:lnTo>
                                    <a:pt x="18" y="411"/>
                                  </a:lnTo>
                                  <a:lnTo>
                                    <a:pt x="3" y="350"/>
                                  </a:lnTo>
                                  <a:lnTo>
                                    <a:pt x="0" y="271"/>
                                  </a:lnTo>
                                  <a:lnTo>
                                    <a:pt x="3" y="200"/>
                                  </a:lnTo>
                                  <a:lnTo>
                                    <a:pt x="18" y="139"/>
                                  </a:lnTo>
                                  <a:lnTo>
                                    <a:pt x="43" y="92"/>
                                  </a:lnTo>
                                  <a:lnTo>
                                    <a:pt x="71" y="53"/>
                                  </a:lnTo>
                                  <a:lnTo>
                                    <a:pt x="107" y="28"/>
                                  </a:lnTo>
                                  <a:lnTo>
                                    <a:pt x="143" y="10"/>
                                  </a:lnTo>
                                  <a:lnTo>
                                    <a:pt x="182" y="3"/>
                                  </a:lnTo>
                                  <a:lnTo>
                                    <a:pt x="221" y="0"/>
                                  </a:lnTo>
                                  <a:close/>
                                  <a:moveTo>
                                    <a:pt x="221" y="457"/>
                                  </a:moveTo>
                                  <a:lnTo>
                                    <a:pt x="257" y="450"/>
                                  </a:lnTo>
                                  <a:lnTo>
                                    <a:pt x="282" y="429"/>
                                  </a:lnTo>
                                  <a:lnTo>
                                    <a:pt x="300" y="396"/>
                                  </a:lnTo>
                                  <a:lnTo>
                                    <a:pt x="311" y="361"/>
                                  </a:lnTo>
                                  <a:lnTo>
                                    <a:pt x="318" y="318"/>
                                  </a:lnTo>
                                  <a:lnTo>
                                    <a:pt x="318" y="271"/>
                                  </a:lnTo>
                                  <a:lnTo>
                                    <a:pt x="318" y="228"/>
                                  </a:lnTo>
                                  <a:lnTo>
                                    <a:pt x="311" y="185"/>
                                  </a:lnTo>
                                  <a:lnTo>
                                    <a:pt x="300" y="150"/>
                                  </a:lnTo>
                                  <a:lnTo>
                                    <a:pt x="282" y="118"/>
                                  </a:lnTo>
                                  <a:lnTo>
                                    <a:pt x="257" y="96"/>
                                  </a:lnTo>
                                  <a:lnTo>
                                    <a:pt x="221" y="89"/>
                                  </a:lnTo>
                                  <a:lnTo>
                                    <a:pt x="189" y="96"/>
                                  </a:lnTo>
                                  <a:lnTo>
                                    <a:pt x="161" y="118"/>
                                  </a:lnTo>
                                  <a:lnTo>
                                    <a:pt x="143" y="150"/>
                                  </a:lnTo>
                                  <a:lnTo>
                                    <a:pt x="132" y="185"/>
                                  </a:lnTo>
                                  <a:lnTo>
                                    <a:pt x="125" y="228"/>
                                  </a:lnTo>
                                  <a:lnTo>
                                    <a:pt x="125" y="271"/>
                                  </a:lnTo>
                                  <a:lnTo>
                                    <a:pt x="125" y="318"/>
                                  </a:lnTo>
                                  <a:lnTo>
                                    <a:pt x="132" y="361"/>
                                  </a:lnTo>
                                  <a:lnTo>
                                    <a:pt x="143" y="396"/>
                                  </a:lnTo>
                                  <a:lnTo>
                                    <a:pt x="161" y="429"/>
                                  </a:lnTo>
                                  <a:lnTo>
                                    <a:pt x="189" y="450"/>
                                  </a:lnTo>
                                  <a:lnTo>
                                    <a:pt x="221" y="45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7" name="Freeform 44"/>
                          <wps:cNvSpPr>
                            <a:spLocks/>
                          </wps:cNvSpPr>
                          <wps:spPr bwMode="auto">
                            <a:xfrm>
                              <a:off x="7899" y="1581"/>
                              <a:ext cx="403" cy="539"/>
                            </a:xfrm>
                            <a:custGeom>
                              <a:avLst/>
                              <a:gdLst>
                                <a:gd name="T0" fmla="*/ 3 w 403"/>
                                <a:gd name="T1" fmla="*/ 96 h 539"/>
                                <a:gd name="T2" fmla="*/ 3 w 403"/>
                                <a:gd name="T3" fmla="*/ 46 h 539"/>
                                <a:gd name="T4" fmla="*/ 0 w 403"/>
                                <a:gd name="T5" fmla="*/ 7 h 539"/>
                                <a:gd name="T6" fmla="*/ 114 w 403"/>
                                <a:gd name="T7" fmla="*/ 7 h 539"/>
                                <a:gd name="T8" fmla="*/ 118 w 403"/>
                                <a:gd name="T9" fmla="*/ 50 h 539"/>
                                <a:gd name="T10" fmla="*/ 118 w 403"/>
                                <a:gd name="T11" fmla="*/ 89 h 539"/>
                                <a:gd name="T12" fmla="*/ 121 w 403"/>
                                <a:gd name="T13" fmla="*/ 89 h 539"/>
                                <a:gd name="T14" fmla="*/ 121 w 403"/>
                                <a:gd name="T15" fmla="*/ 89 h 539"/>
                                <a:gd name="T16" fmla="*/ 132 w 403"/>
                                <a:gd name="T17" fmla="*/ 67 h 539"/>
                                <a:gd name="T18" fmla="*/ 150 w 403"/>
                                <a:gd name="T19" fmla="*/ 42 h 539"/>
                                <a:gd name="T20" fmla="*/ 178 w 403"/>
                                <a:gd name="T21" fmla="*/ 21 h 539"/>
                                <a:gd name="T22" fmla="*/ 210 w 403"/>
                                <a:gd name="T23" fmla="*/ 7 h 539"/>
                                <a:gd name="T24" fmla="*/ 253 w 403"/>
                                <a:gd name="T25" fmla="*/ 0 h 539"/>
                                <a:gd name="T26" fmla="*/ 307 w 403"/>
                                <a:gd name="T27" fmla="*/ 7 h 539"/>
                                <a:gd name="T28" fmla="*/ 346 w 403"/>
                                <a:gd name="T29" fmla="*/ 25 h 539"/>
                                <a:gd name="T30" fmla="*/ 371 w 403"/>
                                <a:gd name="T31" fmla="*/ 57 h 539"/>
                                <a:gd name="T32" fmla="*/ 393 w 403"/>
                                <a:gd name="T33" fmla="*/ 96 h 539"/>
                                <a:gd name="T34" fmla="*/ 400 w 403"/>
                                <a:gd name="T35" fmla="*/ 146 h 539"/>
                                <a:gd name="T36" fmla="*/ 403 w 403"/>
                                <a:gd name="T37" fmla="*/ 196 h 539"/>
                                <a:gd name="T38" fmla="*/ 403 w 403"/>
                                <a:gd name="T39" fmla="*/ 539 h 539"/>
                                <a:gd name="T40" fmla="*/ 282 w 403"/>
                                <a:gd name="T41" fmla="*/ 539 h 539"/>
                                <a:gd name="T42" fmla="*/ 282 w 403"/>
                                <a:gd name="T43" fmla="*/ 221 h 539"/>
                                <a:gd name="T44" fmla="*/ 278 w 403"/>
                                <a:gd name="T45" fmla="*/ 168 h 539"/>
                                <a:gd name="T46" fmla="*/ 268 w 403"/>
                                <a:gd name="T47" fmla="*/ 132 h 539"/>
                                <a:gd name="T48" fmla="*/ 246 w 403"/>
                                <a:gd name="T49" fmla="*/ 110 h 539"/>
                                <a:gd name="T50" fmla="*/ 214 w 403"/>
                                <a:gd name="T51" fmla="*/ 103 h 539"/>
                                <a:gd name="T52" fmla="*/ 178 w 403"/>
                                <a:gd name="T53" fmla="*/ 110 h 539"/>
                                <a:gd name="T54" fmla="*/ 153 w 403"/>
                                <a:gd name="T55" fmla="*/ 128 h 539"/>
                                <a:gd name="T56" fmla="*/ 139 w 403"/>
                                <a:gd name="T57" fmla="*/ 157 h 539"/>
                                <a:gd name="T58" fmla="*/ 128 w 403"/>
                                <a:gd name="T59" fmla="*/ 189 h 539"/>
                                <a:gd name="T60" fmla="*/ 125 w 403"/>
                                <a:gd name="T61" fmla="*/ 228 h 539"/>
                                <a:gd name="T62" fmla="*/ 125 w 403"/>
                                <a:gd name="T63" fmla="*/ 539 h 539"/>
                                <a:gd name="T64" fmla="*/ 3 w 403"/>
                                <a:gd name="T65" fmla="*/ 539 h 539"/>
                                <a:gd name="T66" fmla="*/ 3 w 403"/>
                                <a:gd name="T67"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3" h="539">
                                  <a:moveTo>
                                    <a:pt x="3" y="96"/>
                                  </a:moveTo>
                                  <a:lnTo>
                                    <a:pt x="3" y="46"/>
                                  </a:lnTo>
                                  <a:lnTo>
                                    <a:pt x="0" y="7"/>
                                  </a:lnTo>
                                  <a:lnTo>
                                    <a:pt x="114" y="7"/>
                                  </a:lnTo>
                                  <a:lnTo>
                                    <a:pt x="118" y="50"/>
                                  </a:lnTo>
                                  <a:lnTo>
                                    <a:pt x="118" y="89"/>
                                  </a:lnTo>
                                  <a:lnTo>
                                    <a:pt x="121" y="89"/>
                                  </a:lnTo>
                                  <a:lnTo>
                                    <a:pt x="121" y="89"/>
                                  </a:lnTo>
                                  <a:lnTo>
                                    <a:pt x="132" y="67"/>
                                  </a:lnTo>
                                  <a:lnTo>
                                    <a:pt x="150" y="42"/>
                                  </a:lnTo>
                                  <a:lnTo>
                                    <a:pt x="178" y="21"/>
                                  </a:lnTo>
                                  <a:lnTo>
                                    <a:pt x="210" y="7"/>
                                  </a:lnTo>
                                  <a:lnTo>
                                    <a:pt x="253" y="0"/>
                                  </a:lnTo>
                                  <a:lnTo>
                                    <a:pt x="307" y="7"/>
                                  </a:lnTo>
                                  <a:lnTo>
                                    <a:pt x="346" y="25"/>
                                  </a:lnTo>
                                  <a:lnTo>
                                    <a:pt x="371" y="57"/>
                                  </a:lnTo>
                                  <a:lnTo>
                                    <a:pt x="393" y="96"/>
                                  </a:lnTo>
                                  <a:lnTo>
                                    <a:pt x="400" y="146"/>
                                  </a:lnTo>
                                  <a:lnTo>
                                    <a:pt x="403" y="196"/>
                                  </a:lnTo>
                                  <a:lnTo>
                                    <a:pt x="403" y="539"/>
                                  </a:lnTo>
                                  <a:lnTo>
                                    <a:pt x="282" y="539"/>
                                  </a:lnTo>
                                  <a:lnTo>
                                    <a:pt x="282" y="221"/>
                                  </a:lnTo>
                                  <a:lnTo>
                                    <a:pt x="278" y="168"/>
                                  </a:lnTo>
                                  <a:lnTo>
                                    <a:pt x="268" y="132"/>
                                  </a:lnTo>
                                  <a:lnTo>
                                    <a:pt x="246" y="110"/>
                                  </a:lnTo>
                                  <a:lnTo>
                                    <a:pt x="214" y="103"/>
                                  </a:lnTo>
                                  <a:lnTo>
                                    <a:pt x="178" y="110"/>
                                  </a:lnTo>
                                  <a:lnTo>
                                    <a:pt x="153" y="128"/>
                                  </a:lnTo>
                                  <a:lnTo>
                                    <a:pt x="139" y="157"/>
                                  </a:lnTo>
                                  <a:lnTo>
                                    <a:pt x="128" y="189"/>
                                  </a:lnTo>
                                  <a:lnTo>
                                    <a:pt x="125" y="228"/>
                                  </a:lnTo>
                                  <a:lnTo>
                                    <a:pt x="125" y="539"/>
                                  </a:lnTo>
                                  <a:lnTo>
                                    <a:pt x="3" y="539"/>
                                  </a:lnTo>
                                  <a:lnTo>
                                    <a:pt x="3"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6B355BE7" id="Group 11" o:spid="_x0000_s1026" style="position:absolute;margin-left:377.9pt;margin-top:24.6pt;width:172.9pt;height:52.7pt;z-index:251659776;mso-position-horizontal-relative:page;mso-position-vertical-relative:page" coordsize="8302,254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jNfiepMAADUDBAAOAAAAZHJzL2Uyb0RvYy54bWzsfdtuXUmS3bsB/wOhxwHcOvt6zhGqamDP&#10;dDcM9IwLaPkDWBR1wUgkTbJKan+9V2TGyp1bZ2es7a6aQcHWS22qGIzMuGREZGRk5Hf/+OXTx6tf&#10;bh+fPtzfff+i+8PhxdXt3c39mw93775/8T9f/+m/nF5cPT1f3725/nh/d/v9i7/dPr34xx/+83/6&#10;7vPDq9v+/v39xze3j1dAcvf06vPD9y/ePz8/vHr58unm/e2n66c/3D/c3uGXb+8fP10/45+P716+&#10;ebz+DOyfPr7sD4f55ef7xzcPj/c3t09P+L//nH/54oeE/+3b25vn//H27dPt89XH719gbs/pv4/p&#10;vz/Zf1/+8N31q3eP1w/vP9z4NK7/jll8uv5wh0ELqn++fr6++vnxwwWqTx9uHu+f7t8+/+Hm/tPL&#10;+7dvP9zcJhpATXf4ipo/P97//JBoeffq87uHwiaw9is+/d1ob/71lz8/Pvz14cfHPHv8+Jf7m397&#10;Al9efn5496r+vf37XQa++unzv9y/gTyvf36+T4R/efv4yVCApKsvib9/K/y9/fJ8dYP/2Xfn6TRA&#10;DDf43Tyf+7ML4OY9pHTxZzfv/+h/iD/q81/10zib0F5ev8ojpln6rEzqPsX8I2b/4+PVhzfQzOnF&#10;1d31J8w4MfWq6w3L1xSa/P59OXA6jWtCrl8p4vuLv2kSjzX0tKjJ069Tk7++v364Tdr3ZGpARs5k&#10;5J8eb29tYV51Q+ZlAqMqPWU9urq7/+ObD88/3n+4e8Z8uiS7zw8VqP3jCfq3U6X6w9FwXL8qSrWw&#10;ZxjOCT91A7z9+en5z7f3STOvf/nL03P603dv8FPS9zeuFK+hlG8/fcTS/4eXV2M3XX2+Smx3cEJ1&#10;FdQEqPdXvY8JzSm4oKoFVz8dGriGCmrozg1c0JaCq5uODVxQ7hrq0EAG0RWwqe8byI4VVDedxgYy&#10;GPaCbOhODWTnCqqbxhbLupr/p2FuYOtqAfSHvmvMDat7mdx4aLENiruAdeduaKGrpdD387k1vZUc&#10;jn2LdV0tiH48Di18tSjgH5r4aln0w9ySbLeWRlO0fS2N/ti3+NfX4oB2tvSur8Uxjy1y+1ocfTe2&#10;1kRfi6PrzmODfX0tDluoDfH2tTg6W9fbq79fiaNr41uJ49iSRl9L4wyl2rYm5i/LQkPI05jcsJJF&#10;f24tjaGWRXdqrbShlsW5aZ6GWhT9uSXZoZbEaWzOrRZEP/dNWmtBwPy3OLeSg8FtyxVeY+Fw12HY&#10;bUmMK0lMh5YZGFeiGOe5ha8WRT+38dWy6LpTc34rYcxYjtv0jrU0un44teZXi2M4NsmtpTGcji1s&#10;K2nMQ3N2tTTajnGqhdFNfUuRp1oYI8C2ZTvVsoANaC3aaS2LqeXQploWY5N3Uy2Kc1OTp1oS07Fl&#10;oKZaEt3QVOSpFsXcdQ09mWpJdOOptWznWhRmK7bVbq4l0U2HviGKuRbFeW4RO9eSOA8tIzDXgujg&#10;bFuzqyXRHZqLbK5FcWoKdl6J4nBu6clci6I7HFo2al7J4tC3VtmxlgVChpYwjmthNH3tsRZGd26u&#10;2mMtjW6cW6HUcSUOcwXbynJciWM8NumtxdGdxlYcelzJo2uqy3EljwDfSh4Dxt22K6daHggxW2bq&#10;VMvjBFfQQLcSx+nQYt+pFsexGVvYZrTEFt0R1mxbGqdaGsemmTrVwoDyNYmthdG2eqdaFv2hqXun&#10;WhanqcU7JBsWYhFItYg916Jo8+5ci6LvYTC2eXeuRdHeNJ5XopinliKfa1F0yIs0NOVcy6Kbjy1Z&#10;nGtZYE+4rXfnWhTdqbljOdeisI3INjoYukoW3dxUvO6wEkbTfXeWH1o0GVmmhjS6Qy2O47m1brvD&#10;Wh5Nw9IdvhJIS/26w1oiY8vUd8hwVLQc+/YcV1Jpb4S6Qy2W7tzGuNqHYyIt99GtduKIDVruF+F0&#10;TczQ3A11681411zGXbeSzNBcKZ3l/IpOtEO/brUdP4+thdx1tVzaKxkRejUuXE1T0Kv9eN9UnNV2&#10;HJreik279X78dG5jXAmlvTPC5qAiZZ5aESDiqgquG5pBW7fak59W6xlZzZKYu37PXN3NlztP1uGn&#10;q2s7VjikhPPD/ZNljC1zh2zy65xZRMbvy51l9hrAoNuAU8IS48XAoMmAJ88pxsBY3AackpMSMxTE&#10;gJmtjDHbmjRoLDmkIyVuW3AJfB+RtpoS+D4yba0k8H2E2lJI4PtINU03cCjyHlItr5TA95FqSprA&#10;95FqaaEEvo/U3klFWmfP3C2tY9iRt9kFTs3dR6rlZRL2faQOTuqwj9TBSS3p9liBLW9ik0FeZA+p&#10;o5M67iN1dFKR1diF3Ukd95E6OqnjPqlaVsJIRdZhz2Qs65DA95FqSYUEvo9Uyxok8H2kWlYgge8j&#10;1Xb9Bo5t/R5SbVefwPeRatv2BL6PVNuVJ/B9pNquO4HvI9U21QaOTfMeUm3PnMD3kWpb4gS+j9Sj&#10;k4od7a7JOKnHfaTaftUmg/3oHuwnJxX7zV3gTir2k7vAndTTPlJtv5jmvo9U2w8aOPZ7eyZj+70E&#10;vo9U288l8H2k2nYtge8j1fZjCXwfqWm/ZfC2n9pDbNpP5T/YR27aL+U/2Edw2g7lP9hHMnJymWbb&#10;zeyiYQmcdhJdQqd8oq1DrRI8Yauxb0ouZttL7PsDEo29wq4/YAhlm4F9f+B6bbH+vj9wzbZYvvqD&#10;zC2P1R9RePN1yc3jiyuU3Pxkf3P96uH62UJ8/nj1GdUh6SD/PX6wM3X7zaf7X25f3yeYZ4v1+8GO&#10;LqA0PXxVHnoB+Xi3BrU0DkAHbOQzKAH4fcg4R3fx2KfFgJPt9A1jMUfExK9jnNytj4jxwqEn214Z&#10;xhJ3ERO/nKOb5b7EFQTgl4Au/g5eIhwaGcs0tG2SQ0CcdidAuMwQDrnXTIsYuPfAt/gjUsCvU4Lj&#10;vzxBhOHhwDjqzIBwuyHg4HsXVCEJwAst49xuPt4/3WKQDdW0pA1EiRyqI29qJiJPg5yLzyR2fp0D&#10;lk01OMGAwc6RAYecV0gWUi8ZDpKP+ITqlwwnNGO00yaMO4rlMFqG0eCE7k525GxwsPPR/KbZl2Gx&#10;AeQbv5l/k/t3LzKDeeLv+XU4DwYHQS/np+zE6OMOWDgRHaNviwbwJ4IbHN8I/oRwjm+ErYjgcEqf&#10;5SvwodIuwc0lZCDf+HU9LXol7KfHikpfekvnmx4Ive9dr5BlDukdLFUJfMoRcB3hiDDG53qP840Q&#10;jvNbfBX5xq/zz/eMOOqO8Xm2YxDrvLfMtfFP0NE5/3DWHY5b4HDEF+qV5fQxLk72BZzrldJTWtQS&#10;l5Bv/Dr/CFcsL3/fttaj20zU8ChzPVrBDMjqxpK+IH5+8zwWQOwUIkaVwaeSVCAmfh0jZznj6CDE&#10;6Pmbbsaxcwjoa7rDoUIM6EanOypikKVJ7DkKYmjGumMJrkktv5nqgQyfyx6UAPy64N3wdLMYuncL&#10;0M1iaJSwZWJQyhayJx3RmFJMiLcihnsaoxtRSxHB+favs9AxguuKSqAYLQQszMGuOAJEnZ0LEFm9&#10;ENDqN4zmIxIWEeDgCxKFSrHFGMjuEzKzEcbRTVp3EnMcqd8n1OlEGCc3ViiAE4DU75OgekJAm9hz&#10;EgyfPb7qzmJVTx4AYo6xkk0ewXSnsqvkSuE3r5jJU3xShJP7pO5Y0tPExK9jJHvmktIhAL8O6NFd&#10;N6MWMJSMuzmrPI4BKcJJLIWRSwFVKSHGYpgXr0Ai2q5k8HAKR+yUUivyRwmdm5fidYif38wshuow&#10;L/EqH6xMJjknJEAjrg4efHVjSZ5wSH59aCrdgOxxiJEeokcuah+gcKCFPdC6GCPthmWpwqGpxrC/&#10;MaDHzji6jZWOQWLXC8OPivgsmV5Y/mIt7YpLSAz1fRA+goEnZC1ESLM6FtWlMvDrSkFiUMAfzrGn&#10;JVJLrSfGy6W2HhrOPfNxwJFWxJ5UkWBLoRdhAxH2Ym3R08JYhgPnqNfKhkMwjyx6sf7sfDxTEa8q&#10;OjqlDFzOat2ng/lkSYS+dkXEqPWJBFICi0lIrudynkT0OnAFTMp+cjmjhDycYzG0s1DsDStPPW27&#10;hpMf1fQHbGkzq1qu4WRlymB/fxCBC+7GOGDJ73Ii/OY1e6IfPYsI/sTo+CzCDFQbZt1E/VDI1SN2&#10;qDkUEkMfPZXTnYSzOXKDcxIR/OybWuQ/41U70zUcVczEFTSLOc60prMMABlIi7B3ppE8isBlpq1S&#10;ETfu3rhkxJZpLpIRq/xIqs9CcY8ee9o1plB7ZgZUZ2XIi4YLxS3R7BmlBZHJQp3+Pg3HlTIHFPo4&#10;eLK3O4mlwKyX3JD0dlvFDPVJGADm+bDPEOEU53gWa4ZUSxGO7iOQioojEOZU+wO8ciSZyZUCtz9j&#10;wNkdI2xuLOujmz0N6PteDB2bvZMfUGpAX4Ua8NKB0Mi3vU6fivaSLykrreV2EIZ5+KKWb9/76Qk0&#10;mc6Mc+E3O56+R5yfNVQYmb636y9Jl4WK4s6lZ+GUKbTbmRknrl+GKmUl2xlSGey+t6Jrm6fyAT1O&#10;KH104VbAeUKKVYc4yrcSyvkhz0XbIHwVolDiVHbpwHkqr481TOsp7DGCHELK0Z12u+sbSxPXAxLn&#10;ZQSFyv88ehWWUYP5dU0+4FzW5C4XKgD2Qi6rU5iT3rbBeXRhyqB1pF1C4rDOKRKrwzYWGVKYZix3&#10;QgprbzedHWexTOQ4v8552zPY6J3ySdheMypVNmQudknpku0v0ugqO9hPXgqp/Ttpt2vmsSaPXmdg&#10;dfoxpO2JM5dEYLPYTxXk43Cc/BTh15afoRQD72Qb/jTn5WSh6Z1GbNEzrOIEizjkCUg/ul536lBl&#10;gVTnNAvkqOxZmac6TQJO55PKkJT1Z7fuhL7Q46m8ovUQyJxXWVg4PPckKrELSNcslStG/Q99o0g/&#10;90PREBEX9qz+kEnyxdurvPsSa6hUPgy081OdDixcUgcOuLftXJJWygqRsj0TmzRYaF9x6qSlNxXK&#10;OFWcNbnVl+dBCPJ8e6qOmHpLtmfLIE6EejtuTJAyyjsWy6Ayg0evNJXHdchF5nSNPADsj+S8OlK0&#10;fhyZInVKuXBJHXxa8wHnkorZWdyGPKCIyEZ6EnXi248eZ3XqEBmb3wvvoX1Od3a719vtvzgR150I&#10;qzaQHdNcCHzjXFM3e7Qtt7lwSpk+jXPyWF/uX1G44NGhnVpHm2zc22IkJ+LIri87U0U7zmyTZmna&#10;D56707QfPBMpaT8TcBE81YVfz5YyG4Djg5BHR78VhF1ZnNpgqg2A8X6Zp7cAjDMWI3MgS/EwieA3&#10;E8MKOewg4iU6UzOwf9lHNRxuCHjylCW2JDHVZ/JRYUTFum/XQE44dscadMSw8SyxT+aSUOoLa5vV&#10;V8l7WTwoKornWZbZDkg3BxqShgO3+OPRrb7NHCIyOvHhCE60coCBjE6s67hBSxmJTS0u7zpOO/cM&#10;jVFHDRlKnTnVnN+s7jh6cxkNYvFar6hM+9Ipjrj4JU4aIytHCueJfZDjVBT1TCf0UkbUOrWMOqta&#10;zdIsro2U8OsU8axLWoXKYQjThSYuOfjXOItNQh+HmJ8z+Slpn5kckvycmXiQWjczQSLlPnt4k24r&#10;hBpypFuV+mnV40maUuePvpnCzkKsoyPL3nu1NmeGPnK9z17No23IRJzSLuFCfaZd2roS+mhI31D0&#10;EnIumqxs3UwbgoqfWJOPDJKkPzr5/UXwU+A8U0OU30QU5XZJraMevRbchghbV1L7qH6J54nZ0cOK&#10;GATbWPdHKqwpW3gZKSH6IE5hwRbalX8HxR7IqhBxa7tBW9xOjA1+ZnZC7iNbk1ZabPDjo5O4YDC4&#10;WzwjNIjsE+uFzmBaCOdOCa0KYzjWpqDFTgzIU/0DDHk4Mk967dgiBGQxq6n0LkCoXwiI89i0NhC4&#10;CMBCNfQkGprRCu5kxnP0kc+i3MuPJ0+CNX5sjI5b4ey8+Bo9nkIwD/PRCCgGy+HWWfAO+fiUojmI&#10;qwhFX0S1IwuKrPlMJArsctO4yOOEcKW2zJLjEcKO9RWquAwF+HloVR6I0yoHFEPjMDUDDuq+BOc4&#10;qHQx6wLshl1EdSngstPPEJDlqnbsHAKyjAfdc0LAUmZpx5QRxoElYQeF0dfxWZT9ocdN4vdZ6Nil&#10;Xde+gFfrJkw6E9XyBaML0yq7I/JZ2my52BDO8yB2eS6C420OC5tCOF+Ks/AtvKRlIWiEj9txS8OE&#10;cG4qlB2zOMZMABr9hfjoBtDdUsDldX1SFsVXwlFcnsSVlTQ/C+IjerETS3CzuMRMA6X0oPO1P4lL&#10;bizPtQxuOD93zBa6R3Du8ybE2BGYda+E1GbhBxzsKG6kuRtQsvA7OsqDpvZfplLCalIUKuyiCiiD&#10;hKtaiSlImMVej7qMdFns9rg4LH0eScO2IiaOszo3YagibDUr1xSnbZNs46KLXzi/gYtI3EBmka/t&#10;8CJ6Rx9X3cy+NOPa9KN8KadUFkvTsv043tlnvHomSqQ1tHOixFFlXu3oKa1ApRpscaAcQM/TIuVR&#10;kL7MQysXVU7lla0rx0/KifasR1j8MgXKb861lcN7pSH96CeJSuVw3OqSETqMkrp9i6IUzqhVhlPZ&#10;zHBrzxEti372A1RtB1xxpWHhYtCm6mjdNWELpPVDBJHJUfa0Z4pNGWichWXZKIuPBFzeD0mWn7xc&#10;QLkknC+7WggXVwCVy+zNmBojlQvGgbWvQ+HSC8NVjNAfEZqnoUXQAUCfo4hmAeiBggiLyhxVnNUf&#10;/aBcSoaqqyLBDYNPY9JOFuVWOabuy7WjppuwyxVpaaibTEu1gtq+FuHL21aFs526wNWbaqZ5yoon&#10;uild8TQRp7y5xkQ1Il8R7VhJVJqnul+Hzg8OqW5pYQedXbk1dI6NbKFIZg7oCeRdRXT68ASMuv6I&#10;ese86JEOE7FjqQ9SlzTxQhLTMGo5j6z+sBLz0BUxmsB9+Tg2RNzBvImqmS7zVHfpQJGH4nj7I55n&#10;gZQVeew+hcym4DxjiupGMi0Kvx6mTKU2SkoTAEnn1Y26ReflPEu1l7r3t9QxyauEpdprVLcUjrSK&#10;qjUDPKLTLuV+cnfTyfWOLvWZn7DksYacaBnkzdHUPm3tEyjvwJNMfjyozx3QfCwbaJXyKrWBMsQy&#10;q5zUSmXl+mL2VKIPCpiDAzQUV/Eql6lMR84suZMZzpkF4TJpWiBlHhbt8TOXZGrXavISP+XojGNw&#10;7zfOyJQwGG4kzvEsQYFKk5cgE93nhDE7kfMql99bCi/rkjK6Vi+bIUWmpD95jCsPMHiAqw5Eyizl&#10;Vtz2CDZJvVfwnaE6ACp2TB0olf2MPKFCcOdhix2Ohg55phFV52iLsVdHcwukPO2bi8RVOMBUCXac&#10;wjBbn6usReqYk8W1+uDUTZfccU5Ojzza5f0UdVZcbPviBrTvmDzJvnQ4a+1BlhrH2Njwmqcdj0Xq&#10;NPNAWOSpeBsUqdEQnR83gZ4QzA9HcFIfgfFSq2qtOXpaUvXqZPcj1fyT7ZRUN1H2MFHtSdmPRfU7&#10;HV0NdjdGRFlhzL8cZixqpVWxXNpYuj22dLGUpuDlkHAePa/AqY6UpYRFtbgsCUTZA9E2DmZcrCgq&#10;4lXZakzKXLFuX7UJRTyQow2Zu2QAIxuZMk+99EalQPn1/QjL9I7qCJsY5XHh7Dtw2ZTQbockhktH&#10;5hhV28SSnVd9GJH3yOGIbOxIjyM7RTIEvlxBXzGcm3TZy5K5BCsejvUR/DM+qm6bmFrOjaj2nUUf&#10;ZT/Q2fMIcnExfTSprCAZLlug8hKqmf6YPb7hkU1amZZQXV97u0iYGA4fFg7NqzOqL20xe8qel3o8&#10;1Tl3wzhTD9sbU2QvsiYtHGhZdNyayTxQhtqeCXVmxS6oANrd5oirC6CIRBCiZn232zghRjz9luY4&#10;osAkBvSie+V1Nji5h/1s2IdSrzyNNvu9pt/KpOIZO/vtokYIOHnl7PJcAWfMrxe1s6xcDj15Rai9&#10;IhAPTUDhebuJV2QLgzg3fjlHL3C1wr9waNYgWwVBDHghGw4ZrCc7tDRDgTJbGqmmRBdYsZfulmAX&#10;XiycNNee3PPb67s+UxHU/F2QIuNQ4ZS0e8045CXWNO9J4AKKWNQFEn0sFD89i4F6YwFZ1EWVpCxy&#10;h3eOpXmpTVoHz76sp3KI3dLAAilc9NmLXpTjta13Cu9EndLZja+Zi4j+Mr9Ciab+6DVVQ3EVLepP&#10;vjNUvuLo19jsVCaaLS8t2rWNCM4ieeOSnXyHcF4jaVnsEM6VBE+8hnDsuyXhvDxMjTv5Rv0opMjG&#10;YHYSEdLhF+HUbmz2Gn57QiHCd6kJWntm1s4uadiW+nAaMmPLUANvxezLfABQcIpVyNaSJmKBbUOT&#10;N8JdjRiQ7eDU0AtGcYQ6sVJfUT2xUlplIqdSKS0UvcxxEL5lZtm3OgsvMcMgDryWoYVTxfPyWTJ2&#10;hWeXCK21RgjIykR1uF3SfwqwdEa0niLR0DP1cT+gIGb2bFen2LMAinOomXlAOUdeGlClFMVWDOJ2&#10;ywKoLDm7PQ+iOuLoW7FuEA1ZjgxKrKguEuERLjZZilE0g2GHSdn3mI36cBQR+6WT23PZ5+NIk7I0&#10;AadF5zdvBgrDJ9E9Y3YXhjnGGl6smWI471fKEz8+YIMaj3houm3s0mIDwF4IGpBdWZfHyMg/fr/i&#10;4+INCdDeArF3bjWNlgs9Mbw9CB6c6CPsumWkxqUf70GYfrZQwE5VLAxukpWceA9Veu+yJi+5Su5m&#10;9rN5po4wyvU54ebLwlC6tCFEzi2QPFll/Y2ylFqSP5eFJxyqFWgnu2R1QaHkPfODvXK8ntgvGpc5&#10;4rj65LsUtBYRQ1/SrZmFgq2cJVvSni1mwUTkpMJRFIGiN0fOatld+IhZ9uZ8YutJ8ACAftVGbZQP&#10;3K2oXN7Bw7iTBHTfhffLBTEcWmj/QoziY6FaYvQd7445eqGB2CwhaZczmCcJ6CtDlb6efWFIOFf3&#10;5UoElZjfbJXOvJInAq6zy9nu0ke6eHaC1baUYYKE8z2PrfNwXG5fFZwHjuoAbmNBk3Ftk4ml7cWr&#10;h5LdapsBxmjWBzUiDclHz+0dVCYMzXazfVUFpEi/eRUK+tCI0QmpLpIjUVcqWwRF7P+CZ2lj8w5n&#10;me0qktXCCNp5XPItkqIyugoCMLr7K9QYx1xaIJWR6Rkm6Xlyi7xoE3WQ37yI0fanyD32gqg9p9zF&#10;Nqf0J0LsKzgPNjnnRWEmHFqRptC60hhZVTlChbjmxH4MKuRcsl7K8Yq7XMfkeHv1M795Lthba58Z&#10;WHXpB8VkWafPapEe3Lsqcw+HlIMPPbTv2ZXBR5e4nJVSlpyeS8J5/LWwcQfrqYGHstVu8p4HEMqY&#10;npiB+Q0BaceFEz0Vgy/kXuJptQM4F6rF0OdLTmr2Fx1AyyDa8xb/sZFkrkxkO850J6oyvCwTdPaK&#10;E6Nn2h/ccgotAFcorgrFpuLMRNRyQkh+8bsOtBAjxEdPjKAQ/sd2dxGVCAvO9GLL6uDc+PU5FuEL&#10;k79gFH7xXIIcBUg+Sk2mVihAaAUdg8iWFUVTaQaaMGw9YvXB2F5Y3YmdVhkbfizWSGYTpVosgCJU&#10;p+NUiaOFk+oGExY3gzBxO2YxAztGJy+FNdzP9QVSBt/FXNljCWHQUGSuNZN5XA25BCIipC4Bkyrs&#10;Li0/EbYJitjRAq1r1eikaHEANC3tgAkRO9NBpeVYy23ADrtmybtHdj8ibQTkJRG8kJEhVYhbXovA&#10;BZnYeqPdG62O0FbsAxiOKkiWocnsMnq4ecGKvKIyQJ0zl4QbRl7TtwxLIpCy5Te7D3Tic37a1cxo&#10;reBc0rmkXl/e0hGO2tYs7ET9qHQq7zm2NAulIKRPZAYXrOr8BU9w+EZnFJ3eAelrYBSxC/qwOs/U&#10;HdrO7kIk2ep5Ug6juMkJnK4v6sWE0g0cu2vhJe2KUNZB4aG7s9+wh7OIbRZapTqXYLRiHbTbKml0&#10;ZYUXvZaQVleUcMqLdGz/26HxRTxPIyRzSUSOaF9JrRMnMOCnc0ndoV10fllJO9bfidoyl3eNmuvv&#10;RL2e1VqxLGrixKzaMJ9YaDipNb1ACpuFe97ugdTdWzzN6Fqg7t4ua0UdiCw4lRVe5qkhmVxTPrXC&#10;WTw1tYBfT0VZYjrJaBQZ5UqzFE67srVT7pd6x/kF3uJE/MvZf1Nbj4xD1MVSFDi6vgzFB3Eu/JJn&#10;jINknGXHLIkTuAERWg08dchiIWFf8LiLeyBVVgRIty8WOEX+faFdFloeaYnUThtvR/jql5BFnqp7&#10;x0K72pXjSQYfXSaNiz2TSeNy/VZ5i2X1y90SX8XVCfNipWRq3W5CJq2TKesTpSkh7UJ8xik2vij/&#10;9XUkDyBKhKQuvCOWIs6SMOSa5NfX5pmeRO4USyQnswMlOjyIbFw1T7XeCz9VUQWeXSPtat9h4U6S&#10;kYx7mKiueuuQj/wWfhZrE0dyuBDvkIPSkOJzBnUAUXy4qsmCx2NsKqIuWAZaWlVUXuzS4mfIncA7&#10;HX0myw2/pnNiMGNP4oT2mY+8zFhbMaCH01ajFgO6tI5yaAKKSL7soaxGLR4ah62mpuZKYkDX/MsL&#10;2xQDlRRFbobRTHmMkRUDko8emqtzbFi7HOuoznFlO2gmN56jey7Vaq0sOA3oUZYmhkNLPrqOyzoJ&#10;OwlLkpE2gbIWRg4heHbscmjrU5GGVkab5ki1oYBXz5ZY1pvQVVtQF8q69NRQi6sQIwGp4er8vcxx&#10;P2Cc8V7YA4sRU+1KcSxVF1zP/DLQ9pD8CKJijKX0SoXZtGbKSLGAVl3oRuicDYA0e9xfSEC2J9wB&#10;mM2eBCxDKz7yvTfJ8KPbx6OyFJfekDKOXKhjr5pMNX2odT62ZY6YXDhRK+BzSOGh2NgQDf2EG+V7&#10;MiiVj9NXyB95CkddJeiOPIySG1G7/JMpUobGVCRDioQ4OnXs5RJ1oJLSHtn6ml6KH9uiLc5DSpZe&#10;RoiLpfsy9LCwyPglazktykuAeiFk56ExekSh2ifhJcksU1vdoXVkzbPlQmJAWkcVo/C2nRm/GKMH&#10;2xrQc1vSZZLhltyIh75QtB3aaR2mTJznsqCa2skMu2pQhBAxr6izysJwn2khTkgaH/vUAR2DJVWS&#10;zASzjKqY2bdYKJojHvXwYEnuhD14Vy33kJrKFlTVQmFoj8nFBg+HVTmpYemFmBi3RKoYCmWa2Rxo&#10;QDezqmEW4l2nupSpUY35ZbDkslaN3JBQcIzKZDF4V+zBTiTb37PKIV8uLxIRRAOG1dbkcmG5vSad&#10;/ap7OXQpRw3LNW1OhF9uLb28bRKhEw6yMsblRgEx8Zsx4sXJvDAkoOX5jG7ZAchSnAlQzdHyqwao&#10;wjtUGuShZa8/HiErfQfVblihzvFSg1baHFVpZGG4uildGK4eQClzVI8tFIzqEjnYmM2BEiEOV/IK&#10;spchI/ZAcbMIZ3H/uhwZaoweb0zS6xBQRQdn38tbo8GImGJ/7Z3JGNCjA4tkYkBfhSrKgvZ4GkEk&#10;JiBCjy2FZIqsl8CWC59fGgBXChUTlVoKrY9uf1WAB8+YQxEVWxYXavfqYoaXQDneohdZy80qIwzV&#10;2aAUGciLWVwzOtfpq9B2YBHVpQpEvWkBQNrwWHEXjHIVuouTN2IYTVqTqZgY2h7hPsoJ8CyjSY94&#10;Z4mR7JGhiNse9cZKSbNa34eYal8zs8xWucW17gIxxos4hQu/Hdzgnc/su3XHFJS1ZEs0ihn3PYMb&#10;4SPwrG/2tao5COrUfJcLqxnxAO+w+p5URKuopvNNkYoHWKAnIwzrW22Bg4wHGNyo3FV5OFX1lKkA&#10;4zMySDBTrdQYb+R64ADvEzKcV9isnVgM6AxXjXRQlZTnOAo3X8KlUazy4hlHsco3FoNeQbhDl1Wu&#10;eleiuT/YgOUI/Hrc/x8M2bYQEHDWa/g7xoZN+uzBKFsDCBPjiAr6RUhVzcNDSuwbYxdfNug4Yo1H&#10;R0WIy+wokrY9DHqmaBbzLFYPd9Bj0w9D4aOrisdizvQbMNZpOHFe1ZuUbpaWcglXLFGqu8OwpTnI&#10;WE6cqcz8euQ5uF+eVGLEnhQxamQPT6tBMsABV6BCYlhBjM7rMWApCIUqRxjx4HgeWrYS5AmNbDbp&#10;cRBu1YQDW09Vo1nMj2CxlDuCxToLMNcvBef7GrFR6iw0MyJwez8klvVeaFEVwpV6FpkX9BxzL9jc&#10;435yVi3RSbNsalRLsrIFGcTKKzsLewI2ptpVRvUPL6ZxEOpf9gHWwTwemoGjyv7zeBtPIMUYWULT&#10;425XODQraPCulwB012xP38YYPdxRnZKRX2UMLBZpARRqtmCEAQ/nyPqmUe4DPPNtTYYExmy3rSFm&#10;CEhiVAd0PHvqGMUWoZRLaYx+gKNemCwFl/bIWEyMK67cT/GQyU5jQ4zHkiiNdyc4WfVEqZrjzCyb&#10;2o3TjMpEAFs9S2J4oiwruIhRZjUYyqqH/xBJ+6Gn2HTgReTsAWXmhe9fqbesO+vEb+5IJn3K0NLB&#10;kRgNmGMd9YQyXCbZI3whlUKzx7ulaMl4FLwD0IlRBoBLQc+RfFTneFabmESoskNW7ZgBhftgP3FZ&#10;J8TGjyqtiXemPVIGUaFJYbt1O2MPAc0uJmJEHqPbPccCqMweN3vy/J98lEfm7Ekuu0PZM8JGtcbo&#10;QZwsuLBX0xNGkY9H72o/3BWpqAVQGXtiVOfKBaNlVmOlcPaox39x9zfz0XLeIUZLGBl7cJtcuFca&#10;H/m6E3JReXC0eRGRIR0sTiSF6TNzkuap+it0BadqxNfRGeNinaKdG3tZgl7ewPrdQ3r6Y8c8Camu&#10;cVLp5HO1uJmdTfpGhdc6s4B2fnlVdqrrbwWpLvAtOFXiqUDK67sLpEg8LfOUV23LuwvqWV28p+Bc&#10;Uk0Ni2GAzRExLUMsZAiEO52ZQrB3aWJrQ7nPIpFXQkYYE7EhY3iAIFxYzwVS0s7U6LFX9pO0Hwfl&#10;+X3DAwOmcHrM+ltClhc3jpOwtCOt97Fc2eWa5NdT2QvkUVC0QEppeiCFihKBs3gElepdLvcdD4L2&#10;kmyaR6F1rGvrJtU2gdU2cDcxReVYHqWyYm0yZYDNsdA6lpuj3EtAWq1E8rBndf3aSpYypLIMyxGD&#10;0iV7B2kfzpK4P6u1yXaooD3mfLmxp9jJbpXQzjhiKG2DlflizRz0KJY5C3mwRxaC5DkbDKJQ99Im&#10;Ui4hvFaaxSOXpb3ElgR5VEt9gVRLfYFUamSnAHl0xSV7OTJDqrDmQIpmsdSLTZiFfzlT2e1hwchh&#10;stsqnsqKPeuZ53Oyj0PpzCQ7DbBdLiIW4VjLQlNN4dEwy7k+Cl4ubSdl7wTLFidJKlOMnj1+1qHe&#10;V68gxbKsINUjTqXlpr3cHUkdzeY85LZH5kNIdPzMtMsQkZ2ccYyocJKfdlgXjo76hDy6elRhaUyq&#10;ejEB0qUpr92UtS4v06AexeepNLk4F9UYEEUBvsmVfbYGhojyqSs77EyaLJ+6WiClfhaconIGezEP&#10;AGQPhIH8VF2wsGtzDVHd6nCMy0SE0rrSsUo2DV5kJGosu57VAKrJJ3IFrp/ydr+9OZykKdvM2pFl&#10;hsQRRrjiitc6qDsfrN+5bJ/6VRTPrr3yugnb5srL0MRojTpiajz5JJPzSOMnBsnTELahl4dFJMZe&#10;1ovn6J5VVSwUw6XerMU6y5ZDPcoKwLx45EOaBJTnz73zUZ1oo9V49ivyfcyDt+Ec8Q35yHJnew03&#10;BuSDYSIPy46Z6qYFQyPLkYiB83pVunN26zeLbO2JhzDi3KLc/obniybI1ztUwSKfA5FwPj+7Kx6N&#10;ywdL7DGhEM71WlXnnzxqUII7eZPeUfDv7B2q1QtzZ/fDGi5HXxLO6VWvWXPnpk7j2ZtZvVzIpxrk&#10;aj+4WzHHHgkOvjmvdotUBGB2frKI5OCthpfqY3odfj2HxK7h6l3u0rBclnzQBahXtNGRN8t5efae&#10;c+M3z7HwGxFKxJ2ir+KI9OgvYw2iwObksRNKFcNxz4zwpJjdlamSK4b1qq7HHrm2sAX2MOILQjsy&#10;eiecMNQloFZwHl4IpeZuC8/dhWRw7yr8CJ9BtSgowndiwCvEwTfcVIEjn8JTFZMTzao4vpz8+T9V&#10;0zmecmymikRHX26q6tTiJ9MqVcY6Tr5hUIWxY2n2LmqXJz5PqLbI5eFIVRE8My2jioz5Gi3u3sda&#10;yIZNshQaRt03FbK8Gic8eftxVvncsk2SZeBL5vciDRiUpPNGrr1jktdOsyKdVbq9sModOdZDutF6&#10;LA2AbN8WArINpaxn5E1+2zPGGP2KyUI3XVDALFZLLjVQTWYVULW/ZJ2frFnifXRZOMTo1g7bQx5w&#10;aHmtjH3r1OXOch9dD12q8oQn4535HXPMS0rtEcotfNmAjW2VNEavVZBXg9mfUm6qWehrlRWxCLFy&#10;zHTL2q+ijxe777a+z3zfcmk83dL3BVR0sy7vzKrz/fJo7oi7chEPlqEv0sFt0vBeSY6rl5vkLdLQ&#10;DyjH6uoGPaKunOyWfeGYozurCqm/A5BmnOaMX4/+idHaN0RcLdnBkwhaSnLFrEmM0aNrdauvpDBl&#10;czYSo25VF4yyqtCq1tN6UrazyFpsKaA9GaPshnOpkRQd1fjl9auH6+f3P3znP/zl6Tn9fPPz0/Of&#10;b+8//fDd9aun+48f3vzpw8eP6R+P7376p4+PV79cf0S92R+Pf/pvFPoK7OOdAd/d259RgkD8+eHp&#10;1dPDj48/fGc//XT/5m8/Pl493j/bdZmrX24f8cP7+8f//eLq8+P1w/cvnv7Xz9ePty+uPv73uyfr&#10;+WCb6qvn9A8Ejqh1u3qsf/NT/Zvruxug+v7F84ur/OM/PeNf+JOfHx4/vHuPkboXeY7/9efn+7cf&#10;nm2ay6z8H5+fHvJc8cPVl08f755eAQazfH5+ePXy5dPN+9tP109/+PTh5vH+6f7t8x9u7j+9vH/7&#10;9sPN7cvP949vXqIe4JB+eni8v7l9evpw9+6v768fbjG2DXbzr7+AAx/eYDYIhO+uP91+/+JPj7e3&#10;b+8fP1116bjQwf6a2AZpPPzl/ubfnjhbIMi/MTBj7dVPn//l/g3QXIOsROGXt49JjpjW1RcMNHmd&#10;O6pyUkRz/er2y/PVjf3KFOvGCgnPNJD841ohrn+BmmAC16/evUkKYz/45F+Dw28/fbz+/sU/vLw6&#10;XH2+8h1UDQL/UkDm8er9lQ9Xw2AiBWY4b+PBeVCBOZ238cCDF5hjv40HCdoCg1c5thHBYC9AhwZl&#10;kOECNB22MSFxvAD1jTnBlSxA53kbExrnV1DdaZs8e8VnwTUODVw1x3HE28BV8xwvhTVw1VyHZLa1&#10;oGb7fGxgqtkOXdnGVLN97BuYarYPDa6bB19Y1ZiT2Z0C1JhSX/O8oQe22CSeNb+3SUNZwYKooZmW&#10;ByiDgfztRVdzu4WoZvbUYlHN7Baimte1GYArKnbl+j1Nzc2XO7c1+Akm/Z0Zc7NBD/dPZtbM8MBy&#10;vea2D1D22wYwWG/A3CnEwGCvATMMioFzYPea+6QYOJ8hvebGMga21Z4o3Eei1+C9LpUCArtTibx+&#10;dtgC3OksRTIC3CktWdAY3JaYkYpltGcyHg+9LvXnAruTWnKFAtxJLT08BbiTWq5oJnAoNb6uwY+3&#10;N89XiJ9AZQ59EJk8vrj66fsXPxm9OSZzWAvPrj67b36fXbOBLHuLHIZnjs2sMFp+zZAvgw2+R6HK&#10;8bf8Zigmo3MEgrnz1/x66H/IoyKkiON0F9ASVhAPv46vy7zrRi5M/p5fjgsjBP2AAwrHPWViRSEm&#10;eGbIRLHokE1G0XfOiN88s4wq5kaGEY/eZMZi0Kz/HIXfPFoGQgpVAxXFIIZvOwDoz+9rBwDl/3oH&#10;kIzxb74DwL2BpPJDPhxaNgAzjjHSBmDpcPqrNgBInSNkM6zJrC27hDo8QuEMwhEfsbUHQEpmG9Mq&#10;QEqBzQYmLLkS/Eyzxckbc6ojpBTYbCCqA6RxmLcR1RGSBUgbeCDqMqEx7SY2JlQHSLYr2cCz2gEM&#10;JwtrNxCtdwBdA1Udjg5Hi9q3UNX8brEbbmMhr41qxXALkrcIrDneRrVieUOdzLkUprdR1VzPu8GN&#10;aa33AAfbBWwwa7ULQCeSbRLX+4CWdlo/kzJ7ZJ8auGrO4yisMa+a83gMsIGrZv2EFbFNY816HH00&#10;cNW8n9L2a4tfNe+HtFPd4L310imcGNOmcAMX7iYtUEOLRvPqBRcOXbdptFqhAoWKr20a7finQA0p&#10;abE1r5r3ZkI21d4OMQuuHpzY5L0djReocWroF24qLVBonNLAVfN+hBZuzssScGVE0+jNeVkPhwI1&#10;YXVs46p5PzZUFZFghapFotUmlAEbzMKZ7AKDRgGNSdWMb2Gq2Y6T/Qammu0t74Wz2mVSOFDZRmWH&#10;JoU8dJva5ro59QKFLuENXDXX+5YEcb9swYU12MBVsx392RrzqhmP6+gNXDXjcZGmgWvF+rlh6a2m&#10;q3DCbOWmllq7qwKFjgfb88JllQWqOS978LzgwlXKBq417xsrEWdOFa7mvFa8by0fOx8p80LRSGNe&#10;Ne+HFr+wjapwzS1+1bwfWt7M7gcs85oai9HePy5QY8s6H2veoxR4m0bb0hZczRjQ+jUUKNScNHDV&#10;vJ9b1vlY835sBblWo1tGnDHipq7igsAChcK9ZV7fsmXb6cBv2bJm7hMrISXXmDwR+SwoewLflxj0&#10;k+3Xvypb1szbeh/F1+XmeTx3T9q8LsWNAtxJLfdxBTiWrnGm1LgLcFjGBM7cWwxuoZaBl2ofAe5S&#10;LakzAe6klko1Ae6kljotAe6kllK0GNyLQl6Xmi0B7qSWS/AC3EktdxYEuJNa0moC3EktF7NicAsn&#10;TKqli54Ad1JLHYoAd1JL5Z0Ad1JLglSAO6nlikMMbt7bSIV/zvlJAe6kwgXvAndS4WV3gTup5aZd&#10;msyvzsrbBu8KWXnbpm5l5dPvwYSlJrCVmGeVqep8yYshXSGcGV1+c2641DCJHLI9FWFiEgXMiJgS&#10;WFkVHI3fPOp0QKBi9NLG8df8eprci3TjzDVipoSMZxrEwa/j8kOIGAq5sYQrTs0TSnSkRPIoU0nN&#10;5oz4zTMjmJAAwYrlJhZ+19jEWQuxibp/giEszsuHg/G7HlRcDCM25MtidLZcoB4KbuTdaeTsoumN&#10;lmlM+AScay/2giG+yTKlhu/iuGTNllJkrlaNF2X3Yj0gu5YVqhhujsdvFsfkntLuxEZ8QYYt4UMO&#10;LYZzPqvrBsiyZXyC3rJi5QLylX1ROrqm1w4oTB6j4B+ybRlOyLf3E0F1vRMZt4wPmYSIz71frxiF&#10;3JB1y/ighxE+tCDMcLjtEML5QSlyayEcenIY+ybBvjE7R+vbF41q6WzDpoxBgrJWnBGyHBzMu3Cp&#10;S4suhaNA5ovH6pajmflNE1l8is41xg75Hp/lJwCnrmYjF5fhShUD1wK/2QYQTs0P+bg8P1VOyqs/&#10;uEkasQW5r4RPPZ7U+VpUrzGZLTa+yFa2js8arO6ZnzUyC+HceaunXbhm5UtsWFx5WcQK33OVibVN&#10;G6Xe7ECeLo9bthLUE37dhbvaq9WNXF3GJyIH2nj1ih7ydRmfsPGTR3nqZi0jULsJFsl39hAU5yEx&#10;HG08xg/xOV8sxgnh3G6oa7WXWwLK61tJxu+uJANL++uSjKR9v3lJRrmUh9dPTM2WmgycXeaajKU7&#10;w6+qybA6CsOZBtmuyBhSNbWP16rIsBOaDTyYbElnj70dB2/ggWcqQOk4awPRKnue6jE2EMEEFkST&#10;HddtIKpT5yPqGjZnBNtXEKUyig1EUIYCg7lsI1pVZLQwWTi4oErHDBvEWQVngWqiWjE8ncpsoao5&#10;3kS1Ynkq7thCVfO8iWrFdJw5bzJ9VZHRRLViO2plNlGtCjLSKcqGAFf1GG0lX7Hd6mC2UNVst8Kb&#10;7VnVbEcV/zaqmu3DsbFkLK9elMEq77dx1Xy3eobtadXabjUu27hqxttJ3iauVTUGCje3ca2rMdJ5&#10;34Zq2a51ofFo59wbrF9VY+QqkS1cNetReNrAteJ9qsbYwlXzPp9zb81rxft0RreFq+Y9Xl1pzGvF&#10;+1Q5tIFrVY3Rt2hcVWMMrQWE8teF90Oq0Nmg0WKmIiHciN7WiXU5RqrQ2cJV8944salfFjWXEYfW&#10;yrZ2AwXKqhq2cdW8x4y2eb+qyUAn8m1cFlWXEZvzWtVkdC13iAaSFa50Zr7Br1VNRstDW8JkmVYq&#10;QtpCVbN+bphUXLutUKUaty1UNeeHhvFaFWT0LYVYFWSke1gbOr+qx8Crl9syXNVjNOize5mFVbkS&#10;ZoO+VTUGQoxNxbL02A5UNde7rjWtmu19KhzamlbN9qZi2dZlmRdUedOgrooxOpSSbNK4KsboW956&#10;VYzRXDyrYoweLm9zXqtiDDPh2/Na8T4VDm3wa1WMYSZ8G9eK96kQZgtXzXu8LNjAteJ9y8laMmKR&#10;ENbr5rys5ekC1VqK6IxSQaXyyY0FZOmegqvpGK2tWIFC6qIxr5r3eF9qW45oWl3hStcit+ZV875r&#10;6Zc1eVjm1cRV8940elO/LBm84GqFztb9pUA1gyXru12gTKM35Yg2KgtUy1/bfm9B1QotrddlgWqF&#10;SucV51s+A5d9F1Qtg4Pc6gI04H7oNoE14+HuNvmOa8cVqlag1Nm53kLhNqrO7jIXIBwXbE/LGpcu&#10;YK0dMG4TLUCr7cG3IqtvRVbQRmSr/x+6kvityArFVS7Vb0VWX1+ntj2J6fu3IquvOeNn4a/LeVRc&#10;14TGrImR/98WWTXtjJ9Ovy4HKzEjve//69IAUIC7ApdjTQGOeMr0vbywIsBdqqWpjwBHXJSw8wwp&#10;BveOg68RVeYjJwHupJbqDAHupCI63IXdSS2n6wK7k1qe5YrBU5hnrLFQbs90UiyX/4AH1mmEX13L&#10;Zzs9q+WzvclWLV92FYgLfZqtSj4Eypgezj4cjsd7/PoxfmaTNcDMVPPX/HrFD+Zk2Moa4a/5zWB+&#10;hu/bKrCCv+Z3DSaOUIlNnCwTTNS3EUzUBBEMYX/EEJ6yFjGQQn6dUuwxwDcr6Iuw2dbHwEQxpTUa&#10;yHAxOqtrS3CqzsfPnv0CdlNenZtIVcdljRXSuKr+ifMTBUH2GnjCJ+rvkHPOcEJoyCcnONVDc3Df&#10;ql4jR7414xPzS0sa8kUiKlQD4kMiLYbzWgChfCxHEw8dWXPrxOV4UORLExhkF6kycqEJLF4+rB4q&#10;YR2XDb95+RAMWcp4UC8uUYzrvQgKuZgYn1sBJTBkWDJPoIAhU1hYqZjnxTTI5sX4fAH1KEoKx3XR&#10;WiFhBMeFa8VBIRwVHvyO4XyhKTgvRpLdb0mvMJBuB5AWDqfn5sxKnCIqXKmQZQrBvOxPFdxkf6xM&#10;7dfenevhW1HO760ox476vy7KSYqyXZRzdXf/xzcfnn+8/3D3jM6N2RGsQO0fu1on8pEKL5deanRG&#10;axxnjRPRy8NV9lfV6OBpF+Q7DSuWSV2AU2c70/lRHq8GgQFYEqKzlS9s4Kkznfm09BIRvM6CCFfT&#10;NxHVCeZcMXKJCL56QdSibJVeTscgl4hWyeV02rBBWp1czucDl4hWRTpoFb5N26pKJ1cgbaCq+Y1H&#10;FxqoaobnY/MNVDXH8XhPA1XN8i6X1mzgqpmOJyIbuGqu+yniBq6a791ohV8bfF/3TmxxflWngxe7&#10;tnGtCnW6XMZyOa9V45TcjGJjXqvGKX0uf9jAteJ9apKxhavmPS512GnDBq4V71N3ny1cNe/tnHcb&#10;V837VLGwharW+dyDZWNaq0qd1JhpA9WqUMfPsS4pXBXqNFHVOm8HxpsErrqmtNY0LuQuJgRPvTRQ&#10;1XxvzmrF9tQXZotXK7bbgdEWr1ZszwWBl7xaFem0ZrWq0embqGpb0+LVqkTHy302ZlXrexNVzXY/&#10;89tAVbM99Y3a4NWqQGdoupya7akOZgtVzXarVNrUK4shi9dJh5obqFblOXi8sIGqZnvLZK2qc4aW&#10;t1iV5zTUyh6MKzNvY6q53rJXtvtZUOUT7ksBrqtzrAfSFqtWXG+hWlXntGKGVXHO0ERVcz3VFW7M&#10;alWd0+TVqjynpQtI51e8agnQsvmFo2hHtMmrVacUP5S+ZPuqOKeJasX2fL59iWpVm9NCtSrNac5q&#10;VZrTRFWb9qYE8TpwxSurdNyQ4KowxytWNwhcsb2xcNZNUk6pVmsDVW1jWsHMqiwH/mHbMKzKclJ7&#10;mg0CV1U5Q8vPW96j6FXLz6+KcoZcTXhJ4KlmO55c2+b7qigH77E1KKz5juc2G7hWZqaJq2Z81zIO&#10;SA0sjGjOa12Uk6poN1i/KspBtm2bxlVRDp5k2qZxXZXTCkFWVTk9ehFt6vy6LCf1zNuIQSynUlSi&#10;b3nDVV0Onkdq0Fjz3jixPa+a932u8bnUr3VhjjUj2kS2Ls2xgq5NP70uzTGz1MBWmxw8dtXCVit/&#10;LsvdUAw8G1jxFg9qtLDVIgCe1txq/c99Hjfk2dlj00Wg7S0+LgAtYE1CV1vYNrLVHrZhxrrVRRO8&#10;pNcgE53El4lZtd+2QC1lWMjsWgFhert3AWsF4nhCvsKWuxduCdSez1iw5drHDdVd3TjBq2MtSmsR&#10;2KWGbUpXm9k239a72Zpv3+rKvtWV5cTzt7qyiwcd/MzwW/OuC874U6yvvzXv+ro2y+6sIA3/ulRV&#10;xMUntvNN4DyPisG/Ne9q9RT0u/6v/yObd32rK0O1mitwOVCNFfhbXRlO08CirfeDWnVlwR8g0DXr&#10;YbuJfJwdc787uHXC81o7/8DF25VXHcUItitIUyrFVuoPkHfIf8BCBfUHJHrvQ0EWwOcRdhJtMXr+&#10;g31WubMwPP0BAu1KDr+6IND2GakgEBuJrYJA7LrSwDzybRUEDnbBDhNUxUp2sRlgopxu8FFVBYpX&#10;jIhCEHsn2QYtDpN1D/yyHiiTKsoQcWiZKS3qRzT8ZnQ4kMxwot4Kh40ZTlCBg8QMBz8UFZZgb57g&#10;cAwo4DJXVN82Fq/i+C7EZ8kjMHnpAkl28JvZ4ubZipsiKggmim1YMgTwPdhK8TDnxO96bqUKmL/m&#10;9/8KzOeG46lwbgWMpoOD8ZsHtWytLRyxwLx4z4oRI4bYyZFhK71uORi/eVBXORw6hNgcmYCyNI2N&#10;KSpuvVWSAqMhEdhKEWpMAfkhSPBYWtVZ/fuACUpZzirMAyktVwYocX6z5N0oeYqvWbzrMTFS/qGC&#10;uG1AOj8EQyLflZxOjpPiN08u5dXSYhBwVBJlqsk70WoQifM0P5zOh3QgKZ7hyvUZzp9fX16+WpHS&#10;DvGxiBbp6hiOLkJYTdNfW4pIMcf43DYheRzCpSDC8AnjxGBCDEuwr5nMMsXLhwGRl8wEYcLZ7LXi&#10;FORqM6RwBeyMp57pQ3414xNFsJczpCqQKqyxb89U/y6eqbZc9tfFl6lkelVR+Vs8Uz3acUlaiDjQ&#10;hOIu1ZZ2nG/FltaFN2v0ryu2TG/N+BjbDdGsMMRHa5Za/h/2vm3JjuPG9lc6+gNGqn3pFh3DB4/C&#10;dkyE5xzHTP8ASVEiYyg2p5sSfebrz8ItC9gJZJbctE3L9aJNBUFU5krkDVhAUnAILeOWrlp8yKTQ&#10;gt60yIW8vdJpCdEqCtUmjcGy2tRwTK5vTIyR5GoA+qqG38PqWoNVookwkydpTQhPcfGLvjl06Jkr&#10;8oHxYqQ8yPzOStYgDzNFuJL2eJg5up7p8TgTESHR43Eu9XigCz0eaC4NkrQnxKDyfoX4E5MpMz0e&#10;50KPxxnvuucGFF6jLhR5oCUynLXII52PPB4ZWS2IwnnpzKBCvc3OCkUBamYwJC0KDMpcUeBPCp0l&#10;U+TBLhR5sOX1oEyRt2pmgfXmGMiT8kpcpsmjXWnycNN7TCnc4b25SpPH+/SMovlJmwJ1slhEAnMS&#10;9dsLTR5wrFnZtA3ESXlHKmuTRxxzINXk7fvMr7plmjzixYpNJ6hmutBR9M4beLGFhKpmpSa6AbXv&#10;Memut6dAmix7F2qacaA90eRtvEScDuStTczeSzQFxCsrCBXNmGmSaPKIl5YZKJOVpmDj1WwJjMlC&#10;UyBMljM41DPjOlh97wJf8lRt3vh3DvF8fYp0Sa4Omdh4pEsWmjziwtLKNHkbB2c0m3ehkNmhmneB&#10;LFloClxJSp9I1ye64TfLrDR5G4e/sNDkEZcnTbtjV2BKMo8wgSk+J5dvv4EnyaXQMkUB70KRt/Ci&#10;Z4EjWWAUKJKVHo91Yd2BH1nsKYEdWawmgRtZ6fGrd7G+hWJl7nCy036qEBzf+O6aS2oSi4JJ4Bp4&#10;B16aXAMn4phjLG6Otok4BpjFza80Ecd8YfFtQSuLWcWQVRlrVMfvXXsbYtwYOoNTY5pPcSKuXd3f&#10;7Lvkk9BZloBswbYxkHs5qSq6vpeTqpChwxaZWPOHj01sLydVAfnrKyf1ZAYD2RYqGtHxLiUw4OQN&#10;07MNrooL6AM8JmbOefuVeI0W0Ghbt/2t/WpUBydGfHFWjUM29knEREtTTKSki5M3XmQKtt3S2my/&#10;0naJ5G4SatuFabBf0SSfmwQjRQhuNj3cmAr79argQxtKKQiTiLZIIedmgy4tgVAHP3mc6a0gOZpZ&#10;q+1XWk8eYJjD7KkeE5sgZmJIwhl+VJClt/6GYrL1wy0xFNOTGfwgYzExfL1olbDpLJqJaeR+9lGN&#10;v826oGHvGSAaGIVPZNhTE5sMlonBkzIaBZAO2EIms1zF6A2rDdooZjwSI38LzBIehC1iRGbaoI24&#10;QkMxNctNUpMFVM8UE1XSy7GQ4T9suhrQGFQ1xstdZA/xYjvk3fn9/W+/jBAvdt/LEC9faj97iPdI&#10;yYuYaM/gUsbUWCO8xHDjcjqNbfakCC8HIYSX4sO3PvyIyonwzCVl6b3biZ30vR7v4TtJZqi0238M&#10;s7u5Ctnt1OvxPuyTpC/3erzbicu69HoAavvUpgevOEev1+O9eyeUo0nxCYHeQhFtzGuLJKWx71nI&#10;Qqw0BazZz5+MWchA5ITevnPEom1t0mz4pE0e7kqTx1uLkySavD+10uQRpxdJUsRDxJdLd/S9CyFf&#10;KtmTa/LGXWnyiEvuYt+5EPOtFAXAKXaYjFx45YqLpSR983hzSmvSII/2icLriR6PNrvBkwaFkG+u&#10;J4R8JSm/bxAlszVzK/R4pKtJEsrlFHo80BJxyDrmLZvc+z1ARw80nibOhyyEewtFHmktm9RDFKK9&#10;uaIQ7D1+XbQoPGVFsd6+ayHWW75tFt6xKhR5sE9I+E/NOjxiVSjyYEtsPRm1k7frYlsLkV7oWJu0&#10;xx32uIN4MfZ04y6pllZonEX3dOMOmb9HuvGTXZ9Y80fF3JuvyO6jlfNTaeM412+6Ak9SB4g1QQ6v&#10;SR6VErFx6B5+1MTgSxl5Fkxs4vBSAv8sgWMjz9/EJo4bY9FPXJMq1ijs5ka0X3EnqtSEkU+WgTEY&#10;j6dG8iZ+FtG0ySU8GSPRNPMRqU94ku0iUrPcNZHCIWpoO+IEnfnVRArHnw266F34kbV2M9PGePcU&#10;fXGeItxYLjxFuJxicD+/p4jIbTZpVz/RQo5OchTdgmYkRvUkRxG/OkhKocs7b7z/gm6c+jkv4u93&#10;/OBgosZf8OhYnqhBf9o1kR83TdT4KwffNxM9/nZHtLtEjb9w8HUzUeOvG3TbTNT4ux37BxI1wUlU&#10;6AlOImGXZ5o8zlSqLWlRrFPF99ZMk4e6gCg4iRa+SmWaPNhMU84a5eGWO3CmygPOPOVMlYdcKgcn&#10;qoKbqDKl4CeSysGZKg96qcpbt5SwzVR51EtV3sKlLGumysOOeZDaQsgQOLHDMFPlYS9VedjFr5qo&#10;Cg6jSlVwGZ1RfzxdC4LPCM/Mph2kNM62YtxwUkbWqgB7pcrDfvNNsUJRiLJ9kN8JT0w0uI5u4YDL&#10;O+hhL1V52NG1XFVwHuFF6xSr4D66ZUZ2glV0H1FaV9LB4EC6ZYJwpsrDjqofhS6P+y1qrqZgBR/S&#10;UpkDRdna6NyeibictcsDX+sKyKP6YaorpAyUukLSwE2FV0gaoLKMKfah1PINl/VM+kgB5oZErctj&#10;j7B70Udv8wtnWCQ2QbHS9sUTU+KzdgXsS10e+1PVx5A8ULYrpA/gKam8jyF9YOGX45M+hgSCcpWn&#10;Y1lDotblsS83n5BCUOvy2Jd7Yii5THUdU/uKaQTVCSukESwc0kvwiokEXOUysQlciRxezG7PdPml&#10;fuEK1ZmugD0z7jNdHnspWZrpCnbPeQmZLo8913nNVAWzL7vozZ5zHBJVIaWgHMWQVFANYii7TDCk&#10;BkG+jGbOxbYY8gqqe0RILHA72e6Y3x3z4gHaHfOd+3l3zFeM57+HY75MUVES2J1wecR/T14U0Nmz&#10;cnt7QkCFjJL39oSAbiXQ6nJ3SGAUZ984VeIfICHgyWEuOo5RnIuOSRnFnw445jfFx6oolz4Habia&#10;y91+JbxCziLomoQ7cBiE0KZwxyScozGRCYccZzN8D/QUtQlrs/1K26VVcOENpTSlYBY6QUxLgDCn&#10;s33LfiNeE36wwTppm4pNy9LhYA884Ooa9hSDyGKTQKSKwUU11iaAwP20Saw9mm542a/gphs+3EZD&#10;bSbWXP+mxX5FmxZthrtnqI3eHQFucOUMxah0K8tNeOtwhKjcRJ/JyVuPmKLWevuVXpg+uE7G7VNU&#10;4BbZJDfLNIBTQQxlwqxvctPvir7pi9aadAQXw6QfMm6z0ppwHHA/ZpU6cZ0Uuckqhws/yy2TWmm4&#10;poscfmXPsnG1Xx1fzTmYlYnj9R52Okn4sc+ilcOvWm8nRqUL3rgLF1uN9W8P2/6CsO1Xnz788Jsf&#10;Hj781wcKooY/vvo/P//p4ertd9iAseVL2PUPD/c/fbjCzoBBJnHI/IH+8Z8eOH5Jf/zj/av/fiQb&#10;uPz7ph5aX376j/vvXj+/foEEBD5GWBT1/vvvr/5MlVUpYkHbiqzwawT2TC91cwh2eSbp4zjxv/m/&#10;1T979eZ3f/549Qoq+3+ItU8+u4JA/aBY8qfHD1d//vHde/zpA97wffPx44fffPXV46s3r3988fgv&#10;P7599XD/eP/9x395df/jV2jy21evv/p0//DdV4evl6/5Tx8e7l+9fnx8+/6H/3rz4sNr9FFD1AYp&#10;tsPLSDbvF587kg0kMXqEpHB7ViRv6e0ojmW3XdRG4dVPjx//8Pr+RxrUFz//8fEjxpNiz/iT/EHb&#10;foc1qfmpTqDHfroirSptQj6YTf56ePVtVNe6dd4hiTSNXJN3i5Wa0KvWJmLHp23y3ki0Jm9TcEYy&#10;qTvpHZbb9rlSk/dFFi3yjkj21PUYhai2OA+TBoW4dqXJwy2PCGeaPN5nCdknrQqAs0sz0+URr3V5&#10;yI8Yl3TwwttLVQ895JRMkmvagHqIa58rTXRabnZQ9g/oOSnOOUmwCi8I17o87jelLo97gVVIgkB7&#10;cqxCZLvS5FG/4Xeus/551Ms5EwLb52pxCZHtWpfHvVyoQmg7rC/YKtrq9+KNLYjwBuiKWPic1MVq&#10;d5mx9wBNxDJ9ZymgY2GMPQnbMWosLCfgOztNjYXlGnG3raoMrUjUjnb5G+umjCsW39ZJvR3fgRVD&#10;Bwp27dH+g49kHr728MO2juoZ865dhMZtp2WA2i6Hn2ljaKaz+Lau/voK6AhCOj8eXr/6ePWOOLBX&#10;H/m/D8+vH66vXj6/fimnBaq2rLL0x6tPuBnT+YQ8TYCSRn11JckNBtOYIaabqpjHKmF3AZG0tM9V&#10;0v7efkWOSonToNEXRaP9vf3q3UnJujM50Ta5EakZjqWwRXPLsBkMW4Ycvk1y2FpZbvxVOjISHmMp&#10;bImbvnlWWvisD9jKNnyVrWPaNmxBrGs2UtheNsn1NmeWsd86f8Gt829zxYJZXl6xeDHOr1hX7+9/&#10;993bj3+6f/v+I658smcHUfqfR1x157fXZ7pz3ch0Xe9cJ/J7cynx5uB80p3rwIQ/0jq4c9FZTR2q&#10;FYH4wFSLRI+/AXBhQmm31+OPocev+TXjvj3+FIpXndMGAZp2gj4yHyhpkL9uScHNvkX+EHq85Tek&#10;+xb5MyhT4BKIwoXrVPUtXLiYcZOpwoLbencqh83jvTCNMdPlIT9VSAUuMRwTOejhuVvgjbN/gnq4&#10;cR04NT9rlwe+bpdH/shc1ERXuHWVeIVb12mhe3ymK2BfDWO4dZ1uKl0e+9K4KIyxjjbzuLN2bbL4&#10;cO86s68i0+WxL6chJZe1dp0r+wo3r3ppCDdeqYXez0UKD7QvlstVuHmhd/k4hlz05ZtiYofy4+ey&#10;XR77pbL7QCuu8fLYC+s2mUMUEGhIlOMYeMXV2hV4xZJxnZhE4BWfyJeStCrwikurD4npzKLPVAWj&#10;ryYj7YANBvLzZZrCKl+ZQ8hNJ69apsmDXi5cgVJctAmmvba7XE4DobgCKvCJy1U+8Imr4Tt7zKu9&#10;J5Qhr2wqkImrDTGUIS8t/exBrzbpSCWuJmCgEpcHB7/GlOtCYBIXZ5nAIy5XK0qqbSZcnK4Ci7jW&#10;5A1dC633a2hgER+YypqYemARn6pJE1jEB+aNJroCi/hUDWFgEeNpvXwK4oneFS3yvaV79G3YVzmp&#10;KWuXR/5Y7dF0IW3jg0f6inZ57I+cbZAsosTpWXVVM5qurE2qXGYCj7hsV+QRV9gHIvGxwisQiRcu&#10;FZX0MVCJy3EMXOKlsi9KiV6RqOwrFCrXl116u6fHhlddld0TkaJJLZV9kWunSZXz8Zlf5Kvl9Flc&#10;bihhJzFVemavfbBuljd7xNoLXd7sS7ieeejLIw34Da5d1TA+89Avx+Ko9SxAX5kXJZm7T3ImUQIY&#10;MHJi+ppCbxT8bPIKbHmT+trjX05JfuXQaSvWCnpxee1CuVjwg8urtgo25vQ0sXIZW+hBsiZWDii9&#10;1byKlQvsEi6zpakt4TZbLv1LKJ62fFNMgiWkxpab0kL+ktbTcnbyU5NNLGyXe4CmiImID3oP0HTc&#10;3n/6AE0ZR1PCyB0u0lvCbkrYu8NdeZM4FjUKjLWS1eOwm4Za7nDl3aKd7rykHdfaTeJYd1h8W1fp&#10;7sri27pKF1QW3xZM3RMaqsiuFuO4wxVuy6juCQ0VkBqq+xUlNJSrmNZmumvc7/E6Q3cNmqu4TWwx&#10;MY0U3+HCsElcl6VG3h03hiLf1Jhn25YlOviz+LZlic72LL6tq3x8J3k6oG/pLJ/Q5R9sm6/21Di+&#10;sK3DfM6WL2zrMh+l5R9s7PTKbNnY6cZt2fo6VGO3RHrLk3kTdLXiRzhwd8p4Ezhe8/hbVL9iTcDx&#10;z3JjxgFCDSzVOmEBcftVCobS4ScV7hFQYW2TZAeE4lisTSf7mP3KRxE2krbhECGGa39vvypnXP1m&#10;4Pb39qtyuv/jNrlJH4JbYzltHwJXYzntLtzzQzlDT+u4wpKs/fYbBwNBiLE+/S4CH0M5sxQEW8Zy&#10;2l91QZXtgwtXrGCiD1dilRu3z3JoZv1V45vBp2fM2WhQbBJLzmxw4Y6B1MxU5Bo3MzzRheDEeBik&#10;YQg8DMW0m5M5tm3C2ghMpr8N6GQxMfsYr0yX65zNAWPq9Iwy+xfr8zDl2qhZNvBoDDGEg12MYNJx&#10;OF1FbjJ0cPSKucxWAuWBwVM1bN9RjXRmWHBW83dnL5RY++BqHn9X+ws38lDO8Ju9SoSgCLdvPaLY&#10;aNuvrHw2whOjhj9rkzpLjpo1b7XrcXfhaJXvTuAjIiOtGrPhWHTBnQ2v6ZuZi7UPLsvhsFl/iS43&#10;2ngNP7gZx3I6HtPpZhtqd36wSY89h/ilzCZunFM6crmMl8f7d2+/+/3bd+/o9PT48MPLb989XP38&#10;AvTV5Xe3v/83Y5sGsXfvSfj9Pf0z6zHnQAllTNJ/Xt5/9/9AH3u4Fw7sz68f8Ic39w//e3316eHF&#10;h+fXj//z04uH19dX7/79PShoYJGR9+Mj/8/pfEuUmAf/Ny/937x4/wqqnl9/vAY3mv747Uf8H/7J&#10;Tx8e3v7wBl/6wl59wYy9pOfxgh44dxgAn1H2SBlnkm62mY13OlmK6iUbj88tzMYDv0FG7UlsPOK+&#10;kU6o8gQ5H9YQKpB8zsv4kFKhxsczuFLRuVeD3aH5xykcm7QGK0wT4fKEiRocq5wMpXUlijB+Toii&#10;un17sEw5GYpuJYp8+EKIB72iGLzgcGeiKcQucOfLGxVDFxweznR5vGtdHnEso3kPAxUPmTopVoGJ&#10;hxW0UOVhr8yAdusV99tiAHE2WKW4YFUygoGHd2DuXAJW4OEVsJPDvTXqUPUvsPCYW9EbQ3j9RfgQ&#10;WZu8pTPfI9HkLR06cswDA6/S5CGvNXnIF369I8E88u+40lvSv5D5pEHhvoeRf8cVDjNdwdgxJVIL&#10;Dfy7A1eXzHR53Ot2eeTxnGSOfODfLcKFSProsad3Y9JlJvDv5ImiBHvacZuVSq23pI+BgLdwYc9M&#10;l7f4cnEIDLxDtWih165dHPXO2uWxP0hwv8eLrs1rH0tdYaU5FXYfSHjFzhUeiAFOuXUFEl6hCdeF&#10;teV+L8URbk/Qe/G+i3Kubkw94Iwdz82JaefxiTiMkr2qG922sDsWNzfRRDumNYvbHXYsTjsViWMv&#10;krPcRFxu5vsL953N7PHfKnym/sa75pccm9hnif/S5bTlGf8leZS0TXA8ABtBFg9QV7rNycrlJWKT&#10;+i4yBVs2sDlf7FecMEwxwkydisnq0t3lL7WJGIV47OZ9d08dvZST5WQqZwWSbNUxNfarnTDf89jR&#10;xdVK0Fc4JkaNw8GaF69xF3BoZqnxJ80XZldaa7f9qidsU3SHbYeGavLSClU5osV35gg76FV8VnUI&#10;h8tN+ugdcv7uzIFk1Y7azDU07NdGVcYBR7rheJnDDMe1iRwOZDz8tinZ9+xXv2uRETmsYc7b39uv&#10;yOkk3CTVFbLafWBfnA8MS5L4wP4TCfI4vr17fSUrRe4EQ47qt28g9vq3Dw/3n968fvHdEzNVT7cW&#10;85JQ4JqputCVnqsDtWCn+cY+PEh1oCv6A/L40XTeWKxSEKzXRGgZDn7S3Z2Kkf2rFJSCZ+HSncpR&#10;6tKSPle2M8Klssh1tbpORA1kG0Iegmx/ZkPe3252465wa10ofx2HIxdXe9IKZd576m+FXJlGvudF&#10;/FW81IPltd2Lb/hB7NteE44bTajU5O/ht0cp4c4Y+Db5azh6lffN38JvOfM2aZN3gEjZpAQl73sq&#10;NQVHq+aoJIB7xO25la5/wdFa6wqocxJB0sPAED8iEyw3BI/7TanLA6/5LkkfA/L6GknfRw/9gasw&#10;JdAHV+ste0CSPkZfK+ptpX0MvlZ7CaZrV/S2ciWtpF3B21raRPC3LlUf6QjTJgZ6By9P1keP/cIP&#10;3GftCthXVk8n9fZFSUHohzGkPN/qu2MdXMHlKplGvargcUVJkbyHweNarVg4r65Np+JdKVjB4So5&#10;XkmrPO43QDRX5XEvLCt4WxFvLDR51DnnL2mTX2vO7NNMbCH4WjntttcUPK2nqnch1VmS9BJVHvOj&#10;PtPWWQLO1uvISFpqospjfoQnPMU8+FklFS5R5U39oI/49K3yoCOsny8NwdF60Id3Ol3B0bpIPnDf&#10;ruBqxb0t72LMd67aFRKeD/o6V98uj/yB3fjJ0hAynkkqhT6kPEsVyExXwL7aLkLSMw12uizHpGcO&#10;oSQmH7KeS10h65k2zrSPxIpvy1+ty1t9cTgiX0DTVJ5purTnrH9+mTnwg/EJ7jce93KbjmnP/HhS&#10;pssvNeWhLaY9Y5alYxjSnu3RsM5OQ9rzAU9Q5ro87jf60FevyyNfHkXogN3G58xxjwT7mPZc2Sne&#10;MnC6qv0wpj2Xujz25TIf057xtFiKV0h7PnHZjqSPIe35gAzdXJfH/oTE9HT+hLTnQ7UOhrTncteI&#10;ac8csk1sNaQ9HyubiGnP1bYf0p6P1cYY0p7Lo1tIey7bFfOeq+MpqHWrfR31ccHO7inDoVm0PCSX&#10;4IX8h1WKqgKn4xjznqs9KOQ9gxNU6Ir7bHHfDHnPZ30sr+vjZd5zsWnHvOfzTXGAu8h7rg6WC3mS&#10;G7L2PmfStjAAlcHGvOebajQv8p6rqRTznsu1mjz0axfKTSTmPYddZI8G79nAezQYYcOsTK6GYO5a&#10;yGQcxNyjwV9SNLhMd9yfN6uGSQOd+/NmHdFjzwaubGbPBq6Q+TVnAz+ZakNXGHkc75hSbeBaYTqA&#10;ETgqro3J4Yg8pBeYHCJMEzm0CzQEePiHclYWfCqn6WDTF9NUDofz8XeJII/2TeU0bex2ktaGOIz0&#10;d0KUOFCNRcJl8sjZgaIpG/DDBVvkJuOGuMcmfZr2hKjFED5NfpsVOVfjo/rqIy6SphgikjAUE+QQ&#10;JRhKySkcrqGhFFxSQBfe/aEUBb4gBh/MUExJUnCIDsWUOQSP+1CspdC1ijLGyLFfZfBoEJwYTiN0&#10;LQMRXvCxnDKW4OEey5GHB6jQ2wWj7xIcjB6m5OeUG3/VFqhLKaMiJTm4lMOD/qxLQbVIIr4hkpPJ&#10;RiPMGmeTXCuGwFc7QUiNuiNYRYswxGfvHTS5ySQ54qVD6gd8o8P2wSsqclgsRyMNjyfLzeaTcfvg&#10;Fxzrs9zkyTS2RXKmb9HFGT7E4XftJUh65WPUX5vJ8P1N5GSxh19vIif4wWM3lrN1VyhWJbfPXniE&#10;l22sT8dtdjiA40zsvlsZbPYRUWtPhv14//1beuAOrwA+/kZSdPV/8Arg3+g5QKIfXLK32Jpz9pa1&#10;9pcnw56/IecqrSJyFFwJf0gw/qzPATIzADrRVs958sQhjssY8XClfPmwpoa6ez3ey13oCR5uCQv0&#10;enyEgeJJiDD0LfJBTQq1IOjUa/JxtVKT92yXmnxUrehboGmhMXmTaAVosYBKk4e71uTxVupLj1Mk&#10;aVVAxWxYodEkujaBHh6mOEkkJtHlYS9NKpC0Sl2BpFXqiiStqo9oqR+f1KwiRavU5I29mHqBoOWs&#10;YY+W5I7yPXeucgKR3WIPeVru3NO9LViDRw/EyTHdDsHVNcKOhSZnh3j7jQkadLgeHTKxpjM0W+XG&#10;X+U9GUBvk5rf/9XrIAtkeRC1PmAJHPbVkNsqN2ufjNc2qUtE9iPtl5bbQmTZyyMtX2zyI+1nfH7t&#10;5kgcTkyb/vk1OqB8xufXjkL+gtbBKfdcPVviN/+j0Gl6Tf7cdT7Srp084OA3fyWR9Zr8SVeT8KX6&#10;lj+e+0PXQVISek3+pIvW5G0KRy4uQXLqNfmTbtmmcNaVZ68TVeGsWz6vFFIShKfStyoWrS+fNfCo&#10;CzsxUeVRr+vfe9i5IE3WQQ97Xebf487XgqRRHnZMlnwAw0GXj5S9pnDMPTDnPzHPcMwt2hSOuYfq&#10;NZaQiSA876RRHvOlesooPHpdDV+o/KJFgPpJE/IQKqOig0G7izFtOUEqpCEgT5qudX0HQx4CM/8y&#10;VX55WeSGmKjy6wuXfem7F7IQlI6VaPKoF+sUhccaBvArFt0Lhp4b59Gb+UFyP5I2ecyrZThkIWjy&#10;VK8q5CEwczPBPKQhlEt6KPhSWUJIQzhKzk3SKg86iIQ5WCEPgWiUqVXBrbwOTvm+T6j3chJicNIu&#10;DzyZTLpthUQE2HnerpiIgB031+XNvdblzf1Ytsuv7OWGExIRal3e5NVd0ONFN5k2McoHYUIiwiLv&#10;fia6PPblPhESEaRmUrLShESE8jGYkIhwkHfA+nbF99eqY0NIRSiXiJCKEB6CCYcZj/2hsvuQjFBu&#10;0SEZgSjS6RyKb7BVO2tIRiBKeaorJCNI5lOy5IRkhKMkGfXYxzfYqpUwvsFWnW1jMkKpK2LPRP2k&#10;Xd7uD9VWFpIRysU+vMG2cCJVgldIRjhU59KQjKB12vqNMSYjSK5Y30eEJ9e5zRz2rFl+ySn32JCL&#10;UJ1LQyqCpnclrfLIl63yuyziU7mhhkwEWi7TBZri1G2JW4S+3jcrZCKUm1DMRKjOgSEToXz8LmYi&#10;VIfvkIlQGmrIRKAYQDqxQyZC0LV7YndPrHjB9ipmHVtVw+g7b71DRt1ddycrMjVm9CtB6m9axWzn&#10;rV/f0TGZoib7K1YU0SBawIf7x6s/AxE6eBIyOFpKcGVswDtvvQrM/fp460+PEuKQOXoOCT58Nj64&#10;6dX4qkghHDoiCS/dMAaoLGWtCFzG2eBfF31ysyjlrIbgTB8V1aNptPmZm3E3lF45e3NBPzp76gHX&#10;DTSNIjMj6OTwA0fyUEp0wUk8lFK6MBzAQzHt5qwspJHuxmxcK205o0CSvwdwjFtmBL7xMBk9cwws&#10;bs38xWbkFt62X60vqJH9CdXTZsKEmwy3pXx08gwIMTcJjtlrMHA3shwBM7IicmSRPtRm2CQH591Q&#10;zibWVE6rOE6fR9H3xmZzBm457sfseRS43ERuspA0U5lMCbjKNukjBi/hfJrMamIYs9xkWsB9JXIz&#10;K+2WbLNiowEkvHJlReO+rWNdLfNtqkwyA+A84tZOa6PqeXtCT7bZ3rF1rW8xz2CizcjEZLqjqQJH&#10;jHRiYjpcDpKm6Kx5uh2sMFvz7Ve6QfwYnqJtOOzvbQixHe7k5J++CHIyTOSSycGT6K/P5PiGHkWB&#10;2SVMDky+z8jkUN8m7wM+hICvNKcl161KfLeAp8nccmUh2U+8Hu8Drtzc2LSankWjYV2DQsDvnLta&#10;gdmqSCO/nSIs8U2oYAB476/5pDs9PtpUhH0DgcN87p2iQOAonMiBvqEVJXuwA3+DGbPJqNEZoQFw&#10;PIuvtm+Ux5uLxmSqPODHygQCVRksgdRLTsvn2ir1IPet8qAvVQgmEDiIz0ze6E5XoHBQIDBtV6Bw&#10;1LqCmZft8sjXugLyXA8qgT6yODQc3ffRG/u5CpMHGgeQKvDy2JecpUDkMEpW165A5Kh1+QXm8ExC&#10;j70uj73U4krwilyOyr7oGcJmhSeuSJTp8mZv0Y6+XR77Wpe3e6qCmNpqeMKnHMdA6DASW9euQOg4&#10;y1NMfYgvMDostN3rCthXYd9A6bBoWq/LYw/U8/kYKB2o+ZTjFSgdpX0FSge/gZUsE6G0ZAlXYHTw&#10;a2iJKqDsrOtZsfmEypJCWemwCnUlpWZcYqfktmnWLDHMXpNH/Vi2yVt81SZv78fqzBCoHJKb1C/N&#10;oaQk8RfSpTkwOardPhA5pGpmglQgclQLTeBxSDHPTJUHXV6zS0wh8DgO1SS88bDjqYzc2AOP41Bt&#10;PoHHgectCl1+kS91BR6H8RI60wo8jlpXWOSV0Nbr8gvNwulqCfaBx6EFKnvrCjyO5aY4kJCvvU2e&#10;Q3W2CUUlqZxfaqmRx6G8l76PHvvycBN5HEon6HQFHkc1gQKNY6nMPtI4KFEwQT6UlDSGVt8qv9iU&#10;rL3A46gMIlSU1Mf2+l0sVJSslohI46jOuoHGUd2aAoujWgIDiaOcPYHEUTKMA4mjtNJI4qjYypHE&#10;oeSSbgzJRbbOi4qV+Mwfa4yL0+vyFn+oNp+LcpJKWe6UxXKSVCk/tdSLcpJVN2M5yZIrvlBtggZH&#10;eXmN5SSP1QhclJNUTk7SUz8Gp7qnYRCOXIazXw5jOUm8vFzgFi6zxqvu24YPrICUDMUlXGjx7Hi+&#10;HS3hRnuq1mrg7j56qM5fWFOd2KBtYemvlo0l3GtP/NZFsjKyD71ZiFbbTUbhIgm39AN4Nlm5xbHX&#10;sn30WOIWbrflUrSEHIWS8bvEJIVyTEM6bljZ4PrcH7PcH7OE33OngXVkp50GVpE/dhpYhQy9BkGz&#10;SYp2YHkd84vocs7iFioci9MFnMRbNHwijpseixvJYSKOPZ3FjZ4yEdeu4jYscb+JuHa11TAai9ON&#10;lxqDO+0W7ZScwOLburrTwCoD1oD3Ha57W3D/9dHASv4o3bDIxFCSfwsyv+bypSVGy1rJZNu85WsJ&#10;oUoXj02wKuMG/2DbMrVoYBf/YJtJGwcH/2DjSFP4i/uACNemPij36Y7O+dv+gS7NVAjD/QPZX/74&#10;+JEorn/Ji80nujy+AZEPnhzSsTJVhDyhj+22CpLr3xuJQuTI3wYEOopFlOJbI8TayNlf268ST5Sz&#10;NuGZUdOhbMJZU+rMmJuC+K60f1xRE7FbFpuU9UNclsUax9i6Z7/SzaMSU1ZDtr+3X5GjoifUUeJo&#10;ydjb39tvlIPjd5PcrLqjceAQ/Rrr04GYkUYRm+R+zOQQdxS5SZVKI/Yg0jds32Y5rd45628j085e&#10;qt7YXyNQqSsDc9rG1X51WujL3TP8tAo9ImdjWMRIT3BojqwKji/Y3sxWZGQRzdqgC5GqoZRSG4ka&#10;OGqYLhKzqrVqTLMiuIgbcUcRGRp+FTEhkZtMMnvOfDYZjQK4VQ6RmHH79PyGKMtYTtcoKmk6Qpng&#10;5cVn1l+9LE8GDTEPVjfpBeIZ8tXJ0mNUY+yno06oqSyTdftys7PpZzzBfntso9do5NUGiUiB2E2T&#10;NO32K5P8oFzyGaEYHn7RN5ly1GcaP3jnhxAZ63JGm7ctHB71sT7dUeErH8sRAYQXmPGiAPe3yE0I&#10;xXBsi9zM/omCQ9+d6DvYdyd1763E8Wm2aen8hId4iItZ1owIbnJ9IoNZLfaTnd36ZbBbMRWF3fqf&#10;eMgeXud3r68kwaekt377BmKvf/vwcP/pzesX3+E9dzmLhX9A//P44U8PVy8//cf9d6+fX79Ad/k4&#10;b2+g33//PWW/3R6JikRWLwvmWpIX8VwtydvebbB/++Hh8eMfXt//eEV/eH5NtwzWbW+pk32pCN0g&#10;Hu/fvf3u92/fveP/efjh5bfvHq5+fvEOLf/d7e//zc7hQezdexJ+f0//zNZxLYxM/ZLKyFIv+erh&#10;Ho3AcePn1w/4w5v7h/+9vvr08OLD8+vH//npxcPr66t3//4eOD1bEFi7vvrI/4PqhnRHe/B/89L/&#10;zYv3r6Dq+fXHa7xjRX/89iP+D//kpw8Pb394gy/J/ej9/W+/DFPCleCCKA2GH7ALhoHR+PDH+1f/&#10;/Uighr/ZbjJnfZVLk9ZWk+Ei8cSLXuvnm8m8+klMhkbVzMQFmtb6ywC4xcy4oAgpRWM9nxkW22RQ&#10;iObNlX7PywRGC9NPE0WYfU0RhVwTPUC1iRwqPT6kSdy6VBOOOU0T2oJga9IiH1QuNWGfmmsKYX0m&#10;VCS9C/Hksnt0m2sflJedM12bIA/B5DPX68h0RdiJ7ZaAhYPE2i68dJDjTs6etfUcz890eeTP/Oh7&#10;1i4PvbA7M10e+zOXSkl00fKztosj3IkuOvw1qTPTMzJdAXs8np7iFULIdbsC9lyIJ2tXwL7sY8Ae&#10;HKi8XQF7prNkffTYo0WFroA9kzwSXRcM6UJXYEjf8JP0ma5N2OPBw3Uc5fXRTFfAHtkDKV6BIQ0t&#10;ud1TflyznKVaS3GIXaVuKuxDxbsFfPi8XR77m2oOBYY0PKu5rsCQRgZO3sfAkK7Mi+47DYgb5nkm&#10;0AeCdGX1KHKxqjpXaAV+dAV8pEczazFrlTf6UpXHvVyfAz2amMjJrA7s6FqTt/hKkwe93MkCO7rq&#10;Xqh1V6vy5l6q8tbujw44su6sl531grPrznrZWS/Xd80vOKYk7KyXijSQs16wzALQJ0Qnac+i6CRt&#10;lXQpXJ2r4izVJH44i8VrsP79hVNVI2hjFyNuROwcwaYzdM1xq7B2bJWj1+OkfdYq+1WXr353qxzu&#10;URN92PfQvtlrcAd10eL+M9antRdwhxjLqasU95axnHJ1pvrUVTqVI4I89RfyI5xt3M4T17XJ4Q4w&#10;1HfQfkxfR9Novx74MCts/O1X43tqzjiXD7+LEzn3F2fusZyOr2a0l99V+HBWHqqz0Zi0TjtxnsSV&#10;VGxm87g1Y2S3Sc3mo35yo1hbVGyQdn/6F+cExf3s0gnKUza4Oj+HE/TZ17gEwRA7v/mJYvzkBF3f&#10;MX6SE5RzRqFz4AMlB4B+rXKBUnYWspp7Pf6aVujxPolSj78YS3ZC0iJ/RdNy5H2LwhWNq6Qnmvy1&#10;eEG6TNq3cC1mN0miKbhANaWmb1R0gXJ950yXvxjjqdG8WcEFSlXG09GL6TRSECBpl8dd8mGzdnng&#10;ta55ossjj6eEi3Z56LW4QKIrYM/5TEm7gguU0pXTYQwuUEkfznR57I+SxN+3K7hAqWxAin1IotF3&#10;dhJdHvvjsdLlsdf3DxJdHnt6cSFvl8cek7nAy2MvdfMTvIILtNQVXKDQkreLmB7Nw4b3z/N2BRdo&#10;rcsvN7Uuj/2J3YNZHz32mvbVYx9coFQSJMU+uEDJClNbDUUiyApTXcEFSrM21RVcoEcuQpL0MbhA&#10;D1KEpO9j8IFKYYBMl8deM0YTXR77ul0ee5ywij4Gu+ccuaxd3u61fHvSLm/3x2q9D27QchMKjtAT&#10;aiSk4xjKRNRbo99jJX8y6WNwhda6PPbQUrTLY18gT1ezNmdrTR75SpPH3e1mu091Lygvt7Xdp7r7&#10;VHef6vvOCLSm8x0iXOKmGnubc59qmXmTZxI+2QXLF1y4YGkPy1ywMuXNMVg5YLHD8f3Z5MynYr/q&#10;AFOpGeeRkmDoNj6Vo5MXuY8mjkvjlqIY2NADhjue6Js4iK2+6oxzbkVycfsaftcSJ2b6iFjP/Z0k&#10;iuCkqriMHdNWrxy3nXH71INIRZhHDli2JfKiTPSZnJ6bSscl7gvcj61yuDkM27dyeCdyyoknHEf9&#10;pfFiO4XDdiinxaZniRHG+cYpfKiPPJz83QnH2Cry4vQ81qfzDSfjiZzMcpx6N8nNxk16sU3qsge7&#10;t/aL89bimnLpreV1JffWfsZXmo8LOTaw8CxHyWpeSaxniqWw/xbBXZmjT/LfituBtEKZd896Yh/f&#10;muR7XsS7VY5cqC/R42+X7G/o9fhr/ZHfiE30+Jsl16297RX5eyU837jTJ4r8xVK8m70if608cSG8&#10;RJG/V8p1vlcU3LcnpoAlmoL7lvzFuM4nujze5wrv6L4Vd1Giy2N+ZhdP1q4AOrMVs3Z52KElhz2U&#10;QjoyWzHT5ZGv2+WhP92wK7jvY3DflngF9y19McWeDnrNHVGOY3Df3nzNbpmkXR770rpoC2tfvDlX&#10;ujz2pcmHp5pvmKWbYB9q/JbzEBnTa7tuD+xW7vsY3Lf12uAXmVsuj5W068J9SzXKEluN7luuM5vp&#10;8tgjda3Q5bGv2+Wxx0M0hS6/3tR4ebsXt1/WR499OY7BfctUw0RV8N6W5hW8t+wkzVT5Jb60etjI&#10;ajcV8JHAWk3GQGAtlhvaJtv0KZeIUN6X/IdZ9zzo5cIV/LZFm4LXVqqaJSYavLYVUKG6L2VGpKtW&#10;cNpWwxf5qxXmdLlveFZGFZy21ZZI9/6mqTT1UN+32qZDed9yBtLlp32wPDr4Bb5cGEJ93+I0E19p&#10;ro4zuHGsjSo2nVjbt9TkLf2mWvjoBt1AOHIcJrH18EbzTbUgh9q+8t5zoivU9r2pNgqiJK3tqo5a&#10;4Y3m87MC+VDbV+KiWbs88ufq8ADv0douKcSf6fLYn5fiIEKZ1K2P8v56psuvM/LWdrI6hNq+J05P&#10;SHSF2r7lmkX8onm7QD5bpaQCa9Yuv7yXeIVHmg8Sk+4PD0Tcau0qxzGW960Op6G877Gyr4v6vlRN&#10;POkjvA6uXfzOeYJ9KPBLkbJcl8e+nI+hwi+eYSt0eezLC12o8IuitIUuj/0BOQjpnkj+szZCdbu8&#10;3csjKRle3u5LvC4q/FY7UKzwS6lAKfoXFX45XJ40LVb4XSobu6jwy9WHU21+5Smt/6LCL5fvTrX5&#10;MSjnJb3d54aK696m2vwolCsGV8taB75sW7jQlmvZRYXfErdwpS1X2Vjhl15rSU03Vvgt138uwrX2&#10;tLS3cK0td6aLCr9Ml8pGIVT4LffMJdxsy0kaK/yWuzmHOlpPy+UjVvgN54w9kr5H0sX1vUfSuyCq&#10;lhnan2bvkCGPAHzc+9PsHTKfJZJeBt73mrxVVpjmx9zhuimhlTHhYa/JWwGpqTd7Td5uau81ef9V&#10;KD4UbcT0QvWiDqO9Ju+W1ccoSpc1eZ/MoKKLCSWxkgckY1AZ68QYDBWHCmEf3uDHnBMEmlgKETbp&#10;tVGs7FeoVpTIRKeFCZMJ4TQWmxBEEMFjMcRah19F1FAah4zXUesQNxS5SaYmQ4te4IK9SR8CF2M5&#10;bR99f9Q+6y+iM2M5hQ8BobGcjgZiUEM5G1zEvcZy2g/E2oZyZnrqnKuJVhTVBc4zfYgZiNykfUbg&#10;m/VXMzZn8CndaTYa2onZ4Iopz0xFDHRmeKKrr80YJ6M2jPLPR1an3ZxNMgVtMmVtCCYLgI3oZDmx&#10;qqXjtcnM7XJyGVerT/C3fwH/iEJTro7KoYNfZggi4itsovAGjeWsijJOGKNBMY4kPF9DOSviDX/b&#10;WE7L28PLN5GDI3LD0of4CMvBoznWZ0UIJtxM6y+8t0N9iA3wdylZfYifjgdtv0M5HV9ywI7kzGLI&#10;iTyUaxWGJ/rI9wqcZ+1Dya1N/aUi7qxvgp/V7YVfe9gP43DOxnfRerezFcv0zezP2jezZ+vvbH4Y&#10;fvD5Dvtr3OrZ/IUbl3GerQdmL+sKY2uzrUrYFff6uV9G0VNsp5cMUp7lOYOUpn/4G/qfTXVycc6S&#10;XWI5I/QLPSth9EBMAyKMnluBiCcRRqkYIenkj6yFUbFItBgCnonFu5ryuYovWqjxseZToQbrdPsU&#10;cXaS1qDLTYSfhu4b4+OcCwdkEj0Yv5meEF6r9PjgGkpppugEqiiiVHnPQmSNHjfPdfnocq3Lo13r&#10;8ngvB4oIJ0iFYqd4CjlvVgCdmaKZKo86U38SW6JSMW1oFi4pmqnywHOabKIqRtMQGE87GHiixRDS&#10;rag16lD1L7BEifqTtcmDfjhTFcqke3Rrat+rNHnMoaPQ5DEvjCrwQ2tNHnKEIPP+BX6olHxI+hfS&#10;+6kWZ4pV5IeCVJJiFfihta6AOwgXuS6Pe91HjzyRB3JdHnkceoo+BnPn2HaGV8C+XD89jQXHorxd&#10;gSBK3LoU+0AQLReHkN6PB0kKXR57IQYmfQwU0UPZx4A9c+UzXR57zMKiXR77YnU4eeRLTXQhbvO1&#10;0BRIon4nxbFurwGaeYvFs4HHz/QcPg7a0KvSOA3dgVQi162JOIySxc0hNhGH3bG4XSIn4jAtFrc8&#10;xLE47VQkjr1oS9vVSXfXPAcT7dpV7CqbtGtXkVywSVy72l5cGzeGNgjqKraALdr3KHsVTPkHiLI/&#10;OWJBSzs/CohjfhaxEMPGS05iSpVLTsSQXSBidq+2XwlEiF2azdvf2a/mhasPZpsUWPOjDzJhDVOB&#10;yIifRY4yeKAPrOShOooCQWzqb5X1tC0ahoT9CiJWqnTcVRyZ+ZuX/tYLXVo5YCJFNoH2j0FjyyFw&#10;25Jq37Jfbb/5smelTOmYSfpmckTL3PBd8lqK3GS0zEs3sV7zgpGbfDj6aiQ4rE3kBGUcxDbJ6VWn&#10;DNzIFNwm1eazDdXuAIPh8QL4xbz6Ayu/dIDx6SK4uV7Yqz+fMYX69DVe+eaZ03nETuTB5xTqVg7h&#10;SR4xKeYn5WO9u8u7xG74iZtb+aAX8h4DLcnYa/J+mhup2tZrwtRpdwvxGFBHMcn95/zF9UbSqnpN&#10;/u6ERy1xP0w0+avTDWr9gWffa8LwtzZR2c1UU7w6cc2wXlPwjuFtwFxV8I6dqv7RFaA1q+xgYJ2f&#10;kH2V9jDWwUSlv7SLwTt2lpyQpI8e+NIYIuOcL60J8tE/xrnwySAGvvkZvr20j8FBxh6kRFXwj52+&#10;qVR56Dl7KVPl7R2P+hat8gbPtd96cw8OMkROCk0B98K0Qg41FWLNofIWz48mZf3zFn9TTJ3gIdOi&#10;gn0Hg4esaFP0j7EvJGlU8I9xVndvoPSy2jpx2KOVafKLTGWf6MqqCq9Z5/Mm1L6sbCqUvjxWpo6r&#10;wfrBamUIqdPoWt6q4BorQA+OMapymq4LwTH2jFPFetTpBtdQP7EDPkE9+MXO1XYTUqfx9GfRrLC4&#10;SxJV0i5v68dq6Quesdtq6QueMS1f2lt78I3dSjnOvl0hgVqrLye6/CJT6/LYV10MGdS3FVwhg5oz&#10;p5JRDBnUNyVaHvkaLW/xp2oihhzqco8OOdRHZEOlqx8oJaulHitLDUnUKGFW6PLI1+3ya025KsdE&#10;aimO21sEHRjbPJNwWLKxwt6cVHU6ConUpa6QSL1U5hUSqZdqvwiJ1KXVh0TqEvuQSK1Fx3u8iLjZ&#10;8KI03dQmQiL1UuF167EPtrq7vQuS9O72hgc5o4/vbu/KF6wv497hhUZx/kx88DijwUd11xiKE3Gs&#10;jCy+LZihlOk7nKa2NIYOVKS9vU00bsw/gNu7zH+gAwx1FUVetiDz9yjTWrZ9Ty6rJt/fI7nsyZEV&#10;OqJyLgiOPVlkReNuOKmqqVaxFTo2wabhB1NBc9rar0VOVA4HTrF9+3v7VTmtpApv2FDuQB4A+q4w&#10;1kq/MxxmIjcJdxAznvW1MKa1y341XmBvVMk7AOV3jxoHwHPvw35Q5WD67uyVKnjGRG72XZWDj2zT&#10;d2dy8KLxd+EnG+qzCrjnSfsOuqjBVzbWp5v9DBerhDyLLFgl2qk+++7EDqhkDA1bIyeYmdivmIvG&#10;quA2G/ZWt8xZWWDy/eGj8JwNtcmIHSeRG+kAsY5H8xGXNXzxAG/oSEqNjspXj8R0UZkFPOmujI9i&#10;xxkp0xEAeW0kZSzyccOM8z3+oq0545XOVhy4c0cNswVHCKyDdUTGCUkMI21wtDFmEzuDE+2XiM3W&#10;EF2Dxx3lnQbDOZOS9XfySSrYTbbxbLx6mNgJuRAj2OB0Y3Vwq03kBDfEQ8ZyuurfzHJNNI969hAj&#10;nG/cPrjXht+13QE+qqEcXEqib7Jr4jqvcpPZpQsX3GzD71K5KzIBbMaj4bDeznohW+GteC7qqaNj&#10;1mFn4eQky0vnx6m1oDr2GJJwaQy7RBX/qeuo6DaUs3MAXHBjOZ1zR6ylIyjhpOPvzl4SsBUBLziN&#10;9ek5ZbbEW38pq2/UPsNvthcctB8dJyDus2awM3UglDMss+bBZydyk03IaBcz+ChVksxgNhz2oiol&#10;B47go2EgfZQEN5TTJOyZ+Rl+U3PuJoiNg00qTMc9SenLSFLCCnDJ0WBr+etzNM6Wg9hzNGgd4ayl&#10;tsQ+iaOBgB8CcHIK93wIz9EQ/rd8z8tgKWhubnk8sNeDjavJSJ5Jr8cHNFCsLm+Q96lDBqT7XpEP&#10;nap3vm8RJn5rERPuez04CzYRKc+YIOSDSJxi0usJ3Aw8Mp33jEa0fa5oUWBmaFS471pgZiwUgE1A&#10;CsQMjU4mqjzeJwprZao84FIYPQEq8DIkXyKBymN+xAOfuVV60FENJW9WoGXoE5l9DwMvQ6JHSRdp&#10;vW6DI+Vbky6GzCVc9op2eUOvdQXkOWiatctDT1SQFK/AzYBroWiXxx69K3R57DWTox/HwM7QZ2Z7&#10;7AM7o9blsadHX9M+Bn7Gmcu3JnhFhkapK2DPEdhMl8e+bpdfaE6lLo89xR3zPnrs6ZWFdDrSGanZ&#10;6kFIGj32gaRBrz/kujz2C9Jt0nYFmoZwKxK8Ak9DnxRN2uWxh5aiXR57Ktabt8tjX9pXKHIvwe+k&#10;WR56YaglXcS120FfjGJgaQgTLFPlkS/mdahyj8tWjhWdwZs9FPt8oGjQuptaQ6Ro5JgHhgYVP881&#10;BXtnSlmPeahxL689J0AFgsa5WB0CP4MYIWmrAj+jMvZIz6g6SNUyGui43uRgkV+zSVFV/bxZ3tgP&#10;8m50j1agZ5SbT6BnHLjed7KRBXrGodpgAz3jAPpZOgkDPaPW5c291uXPkUtlpoGecQDxIm+Xx77c&#10;+AM9gxiSuS6/0BAZMR3HUOf+IOzHfhwpctNsojzchDr39Np72q5Q516SJfu9mi4Z6wcrs6fATpNi&#10;qmEyF78JVl9tPaHKPQqX52iFKveVccUi95IBnfTQrzYV7hc17oslkPxQDYbq1hRK3FfXJvheV02l&#10;xYcK9wcpHNB3ELWAnK7qEhYq3Ne6wmrDD6wkKwR5NhsOBya8JfZA1RyblL5I3lv8M2/x5Tp/UeEe&#10;sKYmHyvcEzEunYsXFe6FYNs3jRxhaw+O1VheVLivzs4Lyss5bRinom1+CCgXv+ipHwN6N6PQFgah&#10;WiqWr/0oCMUsGdGLCvfVZELFENdTBOSKtoUL7VLN8iXcaE/V9h0r3MPlWeAWsg0GbfOjUC7XS7jX&#10;IkpT9dSPQrmRLCHjgC6H+ZiGu225xcUK98cSt3C7LZeiWOG+nlmHsBiVY0oe+LY2hNUIvs89k3/P&#10;5Idffs/k74r/avB/r5ffIbNTGitq3V4vv0JGaXd3uPBK/G/MmqUbLy1LLTt8Io4jPosbLWIijo2T&#10;xS3mOxHH+YTFLeQ8EccBhMW3dZUumCQu9fKwJY+1a6TqrlXBnIhrV3EV3IL7Xi+/MuC9Xv5eLz/N&#10;8uBHsGgCr6U7xlOyqpdfUtkXOujLF8IslrXij48fiRD98PrVx6t3z6+xmnzk/z48v364vnr5/Pol&#10;zXxhOagsER6uPhHJB5dHFNin62dGqiYvO77bKEMVuUg50BMKDd8aoW7KzcRtm746JIpYNdsxvw0x&#10;4A26jIw4YUAauQ0JICMKSys1PyaOw/fPTaN7/kgd4qkiN2H2WJnsGfXV5FbKmDFi7FeYwETapWGY&#10;EaTZhkiuWYnpsV/Rh9ik6JvIwS2l3x0zSE0Okb4hfpvl9IRCLxSMxgNxPmnfzNrBAGP8JlTNRvQW&#10;ZyPmtOFmv4Ife7424KyMySlfXQ4pM6K32MDMVmyZGE9ZGdcZU4y8FegmDdtoGCgiR2KT9AwdBBq0&#10;kbZGi5tVX1Ijnk0yxHukeZPJDRfQL5JDJGbYDzioWB+iLGM5pdkR23yEC5xxom/WD70sT1mP0rwJ&#10;63vRKUaO6FHrFLxZiSvrw2QiXm52Nv2MKJiwb230WgWzaoO0bBN434Y9stcg4OcfysHDL3YzsYcF&#10;iy1NE2LrjpAkCFlusjizt5n0Ycffoo/eUBjKqd3MaJxGH50nnEh/4bkeftdYujN9Zv9aIKFcnCkr&#10;hfCjzXXUX5uf8BBP5LaNW1s/Orsyq0WTd3rrF0FvJbbQJb2Vjxo5vZXMKPwN/c+mGvxnOyr0Nfj5&#10;8PcZa/Az20Js3hNVfUhKguGyrngZH5Qt1GCLb3GLsr6yk2HKTd8aH/5g5k7fGGxL7UvKiO31YCts&#10;QoUeH3rScGKvB1O76eH6P3p09ugEJmupKcT+hCrQ9y1G/iTM3DcqBP5KVTjVtKZTuXGESxNVHvBS&#10;VYBcYqWJKo/5TQE67V1rq4SYlKjysAvBtscqRPsWkADSDgYmq3CJElXewJXU3LcqEFmL/sUwnwSC&#10;E00edWZ6JG3yoB+FxJpo8qBXbfKYI3OzAMpjLszHvlGRwSrEn75RkcFatIpOE80SlNScqPLrSrU8&#10;Bf4qjDzvIOpXrB9cqjWKjrOtWbUuDzsxQBGQTtDywNe6PPDKx+x1Rf4qvyyfTOfIXxViRqLLQ080&#10;lXTmBP6q0vASXX6ZoYB1ritgL3zfRJfHXvm+vUng7r2OkNLKEl0ee6r4n7fLY6+0sl5XJLCCUpLq&#10;CgxWUGRym4h1xiq8Aoe1bpfHfqkW08BiLd+KCCxWXEWKPgbssbyldk9lEdocoi/meAXsq70nEFlL&#10;XeRIaV88VO9hBCZrrcsvOeV8DFTW4kwUiKy1Jm/1lSaPu19ucGXYWSE7KwTX2Z0V0nEf1GGxs0I6&#10;ZHZWSBU6/qdnhWBHQUj0KYFKHNlG72pIMKB5nys3rIhtqjMzDgJZKHMmhUMLllGc9UZOQXO+zrzi&#10;dO2Ets8kpgsZklmGbdM4yyTmiasyt20WPiGHBbow/qY5Xceo4fq6QRcVFaIvToJ1FrNFqGCEhsVs&#10;m6FZjMB+LXQKa8VHcSEcqqPLFstt1KfXwdoLrdygrXIUbRh1l6IV3L5ZiFVDp9Nokg7GLORN0TX+&#10;7uzND2vfJDqFa4zom9ZewvWBxm1iBjjmi9x0KuqsmH1X9c3GTXqxTaozqT0g8KW9SUKOlcuAAIcH&#10;g9v/r/EmyflG432ItHKgcX2ll1+35zdJWu2jJ9W7IJ+8Fq8J/m13tyZnpVZa8iLeoQQNuR5MiXZH&#10;L/RgLWkipZ7gSzpwBWnpv2+Rv1QX/fJ36qXSg1WhtajQ4/0YRb9CiID8RxnM0YdR9OsiQlBAHSIE&#10;h6pvodpFCXdIDMLY5xaweMCrHnrEa00e8kqTxzz0b3eI5PWtyQKxXd41csGM96jixmGZiMsh4A62&#10;IoeUibgc9O4aiW8iLlvzHdLAnPYnX1RoDnKZWqweGaNSELOTbXVPYS1A1uTseGm/yghTqhTWmeEx&#10;Tr65Teryi3Zq6MkvMjqYJ/rtWV9WSeuF/cbezGruyXe3SfXftP5goHdaxJdBi8A+f3kK4jmZn4Jo&#10;soa/2U6L+IZiCHy8/4aPWeuh50hxKaFFGO/qyYce0onG+vOD34xP/KTKGbfwCyF/7MFFCPt6oskf&#10;e9R13yny5x4qa5Ko8aeeSo3fgws1fguWyHPXGL//Uq2StDl+Ay70hENPqSjwIsBZ45BS16bk2JNg&#10;FI49mnXcj1o49kBL3sFw7Kl1echrXR512FHRRw88nTWzHnrcS02BGlFoCsSIYOH7Eeqf5QhVZrGQ&#10;AdFpsTmd+ID25BMXGbS4hg+DExeMcXJOMadT5ziJxxTMOnRik9DlWSoqIh48qdomRcRbOaeaFvuN&#10;p6cZUZXRwle3yukGhVGy79mvfFfGdJvUOgamYz+NfXE+KUymi9MYWEKwvHDm+mv4pG7aC9hJDVYc&#10;VD5nDVY6VZ3kXlmdz6oCNP54JiynXo8/nZX1/pwPSPmdvSJ/PquqzvjDwqJF9fjG7HvmzwpFvSV/&#10;UDjIs7Z9g/xJgU9ofYWkcEKzGqxdg8IJrWhROJ/pc5p9k8L57BfVYO0b5fHeWINVSt/0qjziG2uw&#10;Su3BXpUHXXlbPezheKa8wB6scEArS7GFKjX6NmeiK5h5ZZ6BvFrrCshX9RXha1gdp7UuD/3WGqxS&#10;bq7Dnoq5N1ctAi90yO6xjwxWrZHZ6YoM1lKXX2D0Sege+7+oBmthX4HDWtdN9dgjOS9fQcMzubWu&#10;sNZomeYeL4/9xhqsJ7qYJCt75LCWa3LA/v+zd0U7ct029FeMfoHvzM7u2kALFCjQpwAFOj+wjR27&#10;QJs1nKTp5/dQIjXkiEdSxg7g2vdpEizNS1EURZHUkcI/dnKFHtZVDFay41y9lVt6H3v7krJps8JN&#10;sYd7uYLdM/uKGKzE7MNTuWsYrIp21kkVOljXMFgV1K1n5R3ObwFh7Tl5d7MGwkoWj9wtbFMj+YjU&#10;QUjiqVEpWlovlLd3WWEpq9C7qqBwHavYusrQyELran0Ptfc0N4GwEmWF3tVVEFaycm4CYS1dw8kY&#10;g+bXQFiZB7wFhJXy8ga/CML6inhAuaDYTJDu/FcgrCS4CW/kLoKw0sjU655GN1cgrBVotjP7W0BY&#10;ianeAMLK9p4bQFiZQdwAwsr0LleXL/ZQXmlPIpsIwkqW4g0grGyAgv3QpApQhf40E0FYH0kschMI&#10;K9kQbwJhJavnJhBWxbXuTP42EFbUHtIw6UYQVqK020BYuWx+q10GYSWu4jYQVraYbgNhZYvgNhDW&#10;I1kGG/a7y5paBWHlIw2zwAKe0tLqFjJZCreBsLIt7jYQVjoL4WrmKggr5+ZnIXi2vTSyl0bS0giv&#10;pOCcWiopa400hh7WeqDHnTGSZSncrRd6Qo6zTSEPjTRUdsmVCDmyIbWeMea+X7dhl0r26zZMM9/8&#10;dRu6+LRPfwdh7S6v7SCsbDXJ6xnisBvS1Nhhy9mskJejSq3uSxcU/tWL5E4tCumVfG2z2UFYdxDW&#10;1I7+r0FYcTQYgbDWFVUhJLCgWKOtXv5qUZ41WdivNorYzY8xUBkqyWVhWoRpTOy3MkOduFCNe1gW&#10;QVil6gjP0fq37VP2Wz+5DMKK/Ba4Nfxw42K/yk3fDZ/dSGs39Sa4iihKls9KM9GoXcfoZsCaRjcH&#10;Ya0TMb0bpjcOZ3QoPJZx4HnH4TiM7rOBsCpe7xSEVaBrML14TnEsn4HO1mZc2sZkz2drCpTTGShu&#10;W41mT/Zb7UoqHUU86zqzP9uvml81+RkIqzRLgNvMWKpK5I7qyPTqxEr32YjKXmOfMFNozSkKa/3o&#10;HIVV6VqLoKnLfqvaDmrFs1Umj5eL4vAW3mSwSDv/BropCqukzcFvjsJandT03qw645mXMmjiSXei&#10;vZ0+u72qa2yGwio5exksNpaRRdkYJitR37Hv1pe1Cvr9T61BBZDbylUAtkMepKoj89woza7sVznq&#10;xZo5CmudvxlWsaELT1FYdQvE62dDVZaULsYxRWFVfnMU1hqFT1FYdQ5nqKmyPkTPUxRWaWMROkz6&#10;yHTEvRS6mdNSHHoFMaNe/KDrc4rCquOYzZvMf25XZrUQZb9u9GVcN0I0fd3gWlKReYOrmGX4y/J1&#10;o/sHtW6s/nK4ddeNZP+SftZ7lE6r4X/SdaPyDOWxhmq+ThruG0m7pn7P0yACudRpXgqiZ8II5t2I&#10;CB+MqJEcGB9ERY1oO8m1nEQi3+wEWXKJECjMOfmuG8rJ18EPd/IMYCJTbGplwwtNrZzXkspDW+vp&#10;IN1AmVxR7URZoQJ4KretM15e8bUDODGF8Ajj6ZFYQ4BkPZTSZMbL6/70ithD6Gw9QPrURENn6+kV&#10;mcfQ2VqbkxO5QuWP8wq6L10IGS9v83yMQfeQPh+jt/rTo3QLJvMoYCJtbUAiwivoHtKnvJLO1mSM&#10;obMVfo/wCnYPvM50jKGz9Z6NMaCzHkrLQCaX1z00ReTyut+YLw2drVwur3s4fjJGr/v7B2kaTOYx&#10;oLMi5Mt5hc7W+9OJ8PK6L61+ibpCYyuuYxBW3uyZ1ce+VjaLoa+VKR7tsBdzPh2J0Ye2VsrK6536&#10;54DMWi469jtr6GrlnLzWGSe/t9I9UU5FbU2z4UVQVra9BlBWysorHY1tzUARyO7YoEkdQwIEBHRf&#10;ERQGLdnk9zg5ORaBaAabag11x/WjvVmBlcr0vui5niawEMeKPNbc17nlEsbkmuw5Yz9ZmSbgAZZZ&#10;bdmcCXf4LzEC7AtL3LElF/K1qqA4/0JuaZOxMPrQzxlOfEUYQdcW7gCRWyLXocIbL5HrUBvkXJG9&#10;zu4nAGbK9i5FJYkrMhyalilRIWnK7GVNvUwSqEqF/Uv5WULNfjXfLVJBl6t02FmH/HDQLPxW6XCO&#10;mvCr8uGMNKbTuhfOP2M6TQEg7h/TKTIJzhpjOi2PTOk00Tn9rlbrcZYYfrdYE+bt1B6dtXm13zi/&#10;OAMM+VliHnH0mE4TmBodY1XY9+y3fhdRe7GDGT9LxCLmHn7XEqyIp4d0WiVDrDwks9mYjFYHgRh3&#10;yE3JZjZfA5I1qtl61E8ukmErqZ7PJmnPgsLlFTf84/Ofv4wsKE7G11nQUqoMuc7f45r/Q+n5lj2g&#10;h56UGORzQ09WY/QZT58VlZONQol5En9uExRHYCv2fPzBjfDBbtJObZSPT1IIUSqRz1HISTKRxx/Z&#10;KB+fnyB8/CGZjCukQ0tmIpEnZkPZwMIlf3DJxxayoQGb0U9bAGHivLzCOWKk1zgdotc5Z+WVTll5&#10;tYcR7kfuvHXw6ztyf3LUL6vwc6BP1jPJ9TZu27nGXHpPAK7maruPdDUOWaO6/qIFDn3RXwPwC8Aj&#10;O8AUlWC7uVCaeParwxHVgW4GLKkfXiTrv2pDwlzvFeEvIxaCtV/HQuX48vvHQkfNLSQPdUoy/jNC&#10;Hslte1z5rOmasGe6EEV2++QSsI+G0IqR8/HREIEu8NEQXoPP+fjNmd3E91szemVyRn5rro939cAa&#10;fmM+AqUn1ZDfmPEeWqqiEBDdsbGFiOjVgbDy6r4ruOfZtHl9y9NquVhe5ejuyQcYysMHCJ/z8lqH&#10;RIRXUPsS8BGXy2v+WF9K7ecwlIepvkJ5+K4igia8gu7ZNIby8F19sC7h5XVPjUs6zdoR4Q63R1Pd&#10;y1bbqKjFH7zuT5uAqmerORg9HaPX/Yld8w3lYe4a/IkLEuVyyU2/NkbqrkJ5mPPyut8qTFvv+gLw&#10;EefldV9Lusl6DOVhri+vewXySeQKumfzKPFK0xfzXaE6TM1LkvmNFVvZsiFdiJjVy63ERgXRU48a&#10;qsN0MYbqMHE3WHaXz1EXEYrDZN8JkEcH5rhCbZjIFGvDzJ3GNzuJouKTnczLh+Iwm75QHGZ7T6wN&#10;k/0wQB6xDTEgHlFLP3lLZ5t0QDyiC1BaRC+GR/awgHhE/UKAPCIeOTzVSb1VADxiMnn/wjl5Q6d7&#10;jvS7NyXgGa18+d17rd+xffXB+xd90Lf3VQHu6A7QVumeI2WLJhcN/VA0cFQVj7zfVx+8hxFYhtTF&#10;BLgj9PkSubzuj8xdBbgjocrH6HXPeXndUzcT4I4orwB3pA/U9vqSa2EX3TN9SYmiUW2P0kaUxA6P&#10;QfcsdoiAR8y+Hr3uqX3dgHhE7T5AHjHzCohHdDkGyKP6zHCvebk563RKom/pHW9UVCqveEV57Rdj&#10;QDwSUNl0EuXKbfsg9acB8Whjkyj3cS+8KgZgIpc3empccs/EMaMnH6n5tm9Ss99eBu1zbl79dEFu&#10;UrhuH63PGiVR4BXiEZuB7WWYAqY2bJvuo9SJbXLn8CIbCwAi4tGRWZrcMXLc2HH/CvGIOf4tpvex&#10;UlJvfYV4xKytvLrZRkoX5zXikTtw7Ln0byWXzvvRYN/I8149Q8DJ4UYKuXU0jHuL9va1vX3trM+c&#10;nmtIUKs6AwyMr699ja4m7XM64+C30hwnRz9ZfDjcLZHrWsUBbokce3rhbk0+46V9j027kFt7zoQc&#10;u3IhXxuqHLeEvAEWjLlrI9i5NVpNyHWoOBataEZgYIswa0PVZ3jPaBNa4b5j7TAfuWPt/DjwkyUI&#10;F7OUMHvF0EqcXf/BmiGXULr+gzVTLtFy+Qeo7SyJJAFx/QdrTspemsfNgjDoT+4VkOPLCHYG4XWR&#10;1GryrMBul7NtOFZWt1/rDK3+DaeLqib7s/0qGbrVRT2TB7NRTilkrSXbuNhv5YZCXCHDshp9FEWj&#10;QoYy2pjOhAPbIT/RrAyi+XITy35VPOWHvPWYn8qHTPmYToeL9OCQzrSHesCYTuVDKWlMp99F2WNI&#10;Z5aiiSVYsOnDfqtezPJmdEjgVitocZbxsd/Kz7p+Z/KV8zbmbTZeNb6Z+tQKZrOheEyzya0mNTOV&#10;au8zw1PznJixCjZfFStrbG3B2gxMlr9N6MSZmH2Mrdys7XoNWqNO33tk/+Iys9Q3Kj4OkuzjlaGW&#10;jAT6kA6p86JsZG/GdNJpAEueAVwgtVzpZitc6aaGZXSTCRRADZEPucDxOHS8yD8O6QSopfCbjAOp&#10;4UI3UZ9N8AwgRxLKGMWEm0GpzQBymlVPBitoQSvKs0ekkSIdKq/RTbYroxOjGW1/Jt/M+Gy8M2M2&#10;/c0Wx6bTMV1sGthclq9tF7bksTPtvXlfRm8e1ut1b165IpX35olZhr/I//z04W8fX/zj1++e37z9&#10;4x+eMKxyE8MAV55/+OHFf9H2+SjPMohL6l8ffIn9srTitfjQ/vH3v/z081/fPv9bDi1P/8F1PQgg&#10;zXV6ce/dGxX+DLfd8talbQA8ldZI4BEbSU3O18/5Zj0s/EZD2EDWRnJXniPq2fhaRmmH6KXxbUkl&#10;f95zCTWM8lD1Xc/HVzAIn1C9qDXYno+vINXyQC9QrFwwTrL1NA3V0l3Cymsa7wpI2aIXKtxKoKy8&#10;tjkrr3DKKqi8lo0SqbzO74nSZaNuWpDyXj5Ar/b6IGKvq9CAtz2UVpZeqtCAB4WiNJmw8moHal8u&#10;Vei/I+MLzw4e0KWSji9035X+jEQmr/RjfXwtGZ5XOpPJ6/yIxZnL5HVeX6rrhQqNd9pc2AsVcFlq&#10;x1bCyutc3kJLpQp9d8w9BVQW7YJNpPKmvjEfJbfdm4Fi7RGxvNo3KpdXPOflFa9vPfbqCm132rbQ&#10;jzH03XFeXvWcl3fpCE3zpRMa7+R9kXQaQ+fdBgyedBmGzjvc1SW8gu7hjXJeXvcHZvSh+w5JtZwX&#10;AuOLTQD8M5cr9N/hRSPCy+ueeq3YgEflCi6eOZvQgbfVbrfevkILnjR2p/MYevA2trRjEx6+mPPy&#10;do8gOtdX7MKr7RS93YcuPO3N6McY2/AoL2/3dA2FRjziJUIbHufkPQ7j5G3euxscGVrY9/TeIkEU&#10;ZTQUxH9l8Pf1OH+2vN64iAOLRYB6tnTGmFgLPna+HhNj5MLZ0oZjYixoIbZMxZhYYjKhbqnLCbmO&#10;EZFVPWJOyHWUMTVOq4+bjrNBjE+460i3taHuuDisrLU/4sM0sz/iwzTzzT/i8+kFPmzPpcCHDVjS&#10;EpckdS2L4K/wzC15efmzpcM8GULC6pDtj/ZbiaqXt/3D/ma/WoaR6/n44oyqet1ZElQzzbMUreb6&#10;PhOZOjK8PTxShmSrZaC4VjMk07YJiDgiE/D6udpwxC1U4zw5jq8LvHA0LVQ4HY8EszLirNqo4NjN&#10;0Mwq7Ldah9VqcSAcflXSMKIOHPaW6BDuDemsdLBKJ7WBkVYEW77Ih7sYQzp9m2CK/a+TMcX+19Ul&#10;T7iOvoujTpVvVjxTg8JBZcwP+i3jnZiB8Cl006VYi/GrVYvZvFVrWaPqTGovCGChrQIXIfP+7vW7&#10;jx/+/qFk4d+9/vWd/BcORh+fPrz/5/d/efr5yf9/oXr99vD8/vlfb95+/NP/AAAA//8DAFBLAwQU&#10;AAYACAAAACEAXuApRuIAAAALAQAADwAAAGRycy9kb3ducmV2LnhtbEyPQUvDQBCF74L/YRnBm91s&#10;baLGbEop6qkUbAXxNk2mSWh2NmS3Sfrv3Z70No95vPe9bDmZVgzUu8ayBjWLQBAXtmy40vC1f394&#10;BuE8comtZdJwIQfL/PYmw7S0I3/SsPOVCCHsUtRQe9+lUrqiJoNuZjvi8Dva3qAPsq9k2eMYwk0r&#10;51GUSIMNh4YaO1rXVJx2Z6PhY8Rx9ajehs3puL787OPt90aR1vd30+oVhKfJ/5nhih/QIQ9MB3vm&#10;0olWw1McB3SvYfEyB3E1qEglIA7hihcJyDyT/zfkvwAAAP//AwBQSwECLQAUAAYACAAAACEAtoM4&#10;kv4AAADhAQAAEwAAAAAAAAAAAAAAAAAAAAAAW0NvbnRlbnRfVHlwZXNdLnhtbFBLAQItABQABgAI&#10;AAAAIQA4/SH/1gAAAJQBAAALAAAAAAAAAAAAAAAAAC8BAABfcmVscy8ucmVsc1BLAQItABQABgAI&#10;AAAAIQDtjNfiepMAADUDBAAOAAAAAAAAAAAAAAAAAC4CAABkcnMvZTJvRG9jLnhtbFBLAQItABQA&#10;BgAIAAAAIQBe4ClG4gAAAAsBAAAPAAAAAAAAAAAAAAAAANSVAABkcnMvZG93bnJldi54bWxQSwUG&#10;AAAAAAQABADzAAAA45YAAAAA&#10;">
                <v:group id="Group 12" o:spid="_x0000_s1027" style="position:absolute;width:2884;height:2546" coordsize="2884,254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mGCwwAAANsAAAAPAAAAZHJzL2Rvd25yZXYueG1sRE9Na8JA&#10;EL0X/A/LCL3VTVpSSnQNQaz0EIRqQbwN2TEJZmdDdk3iv+8Khd7m8T5nlU2mFQP1rrGsIF5EIIhL&#10;qxuuFPwcP18+QDiPrLG1TAru5CBbz55WmGo78jcNB1+JEMIuRQW1910qpStrMugWtiMO3MX2Bn2A&#10;fSV1j2MIN618jaJ3abDh0FBjR5uayuvhZhTsRhzzt3g7FNfL5n4+JvtTEZNSz/MpX4LwNPl/8Z/7&#10;S4f5CTx+CQfI9S8AAAD//wMAUEsBAi0AFAAGAAgAAAAhANvh9svuAAAAhQEAABMAAAAAAAAAAAAA&#10;AAAAAAAAAFtDb250ZW50X1R5cGVzXS54bWxQSwECLQAUAAYACAAAACEAWvQsW78AAAAVAQAACwAA&#10;AAAAAAAAAAAAAAAfAQAAX3JlbHMvLnJlbHNQSwECLQAUAAYACAAAACEA/UphgsMAAADbAAAADwAA&#10;AAAAAAAAAAAAAAAHAgAAZHJzL2Rvd25yZXYueG1sUEsFBgAAAAADAAMAtwAAAPcCAAAAAA==&#10;">
                  <v:shape id="Freeform 13" o:spid="_x0000_s1028" style="position:absolute;top:207;width:2884;height:2339;visibility:visible;mso-wrap-style:square;v-text-anchor:top" coordsize="2884,23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9/FovwAAANsAAAAPAAAAZHJzL2Rvd25yZXYueG1sRE/NisIw&#10;EL4v+A5hBG9rqoIsXaMUYUHwpLsPMCRjUraZ1Ca2XZ/eCMLe5uP7nc1u9I3oqYt1YAWLeQGCWAdT&#10;s1Xw8/31/gEiJmSDTWBS8EcRdtvJ2wZLEwY+UX9OVuQQjiUqcCm1pZRRO/IY56ElztwldB5Thp2V&#10;psMhh/tGLotiLT3WnBsctrR3pH/PN6/gcCxcVenVYPur1Zdxhff7EpWaTcfqE0SiMf2LX+6DyfPX&#10;8PwlHyC3DwAAAP//AwBQSwECLQAUAAYACAAAACEA2+H2y+4AAACFAQAAEwAAAAAAAAAAAAAAAAAA&#10;AAAAW0NvbnRlbnRfVHlwZXNdLnhtbFBLAQItABQABgAIAAAAIQBa9CxbvwAAABUBAAALAAAAAAAA&#10;AAAAAAAAAB8BAABfcmVscy8ucmVsc1BLAQItABQABgAIAAAAIQCG9/FovwAAANsAAAAPAAAAAAAA&#10;AAAAAAAAAAcCAABkcnMvZG93bnJldi54bWxQSwUGAAAAAAMAAwC3AAAA8wIAAAAA&#10;" path="m2345,258r46,46l2448,344r57,43l2552,430r-29,-93l2480,251r-60,-75l2348,115,2269,68,2184,36r46,43l2262,126r29,46l2316,219r29,39xm207,755r40,-72l286,626r43,-43l372,548r43,-33l457,487r40,-36l533,408r32,-50l590,290r-22,25l533,344r-43,25l440,397r-50,36l340,480r-47,53l254,601r18,-57l282,487r7,-61l297,362r14,-58l329,247r28,-46l297,258r-47,61l222,383r-18,64l197,512r,61l200,630r4,50l207,723r,32xm429,1395r3,46l432,1492r-3,57l429,1606r7,61l454,1728r36,64l443,1749r-53,-36l332,1681r-60,-32l211,1613r-54,-43l107,1520,64,1459r32,93l129,1627r43,61l214,1738r47,36l307,1803r50,21l404,1838r50,15l500,1863r43,11l579,1888r36,18l586,1860r-18,-43l558,1774r-8,-43l543,1685r-10,-50l522,1584r-22,-57l472,1463r-43,-68xm393,1670r-14,-75l372,1527r3,-61l382,1409r4,-53l390,1298r,-57l379,1173r-22,-71l350,1145r-10,39l329,1220r-11,39l307,1302r-7,50l297,1406r7,64l318,1545r-50,-82l218,1395r-54,-61l111,1281,64,1227,29,1177,,1120r7,89l25,1288r29,64l86,1409r39,50l168,1499r46,35l257,1567r43,28l340,1620r32,25l393,1670xm876,2089r-25,-36l836,2021r-14,-29l811,1960r-10,-32l783,1892r-18,-36l736,1813r-39,-46l650,1717r-64,-61l604,1688r7,36l618,1763r11,40l643,1849r22,50l704,1953r54,61l693,1981r-71,-21l550,1942r-71,-14l407,1913r-60,-21l289,1863r-50,-42l293,1903r54,64l407,2014r61,32l533,2064r60,10l654,2082r57,l761,2078r47,l843,2078r33,11xm2123,2014r57,-61l2216,1899r25,-50l2255,1803r7,-40l2269,1724r11,-36l2295,1656r-61,61l2184,1767r-36,46l2119,1856r-21,36l2084,1928r-15,32l2059,1992r-11,29l2030,2053r-21,36l2037,2078r40,l2123,2078r50,4l2230,2082r57,-8l2352,2064r60,-18l2473,2014r61,-47l2591,1903r50,-82l2595,1863r-57,29l2473,1913r-68,15l2334,1942r-72,18l2191,1981r-68,33xm2395,1792r32,-64l2448,1667r4,-61l2452,1549r,-57l2448,1441r7,-46l2412,1463r-32,64l2362,1584r-14,51l2341,1685r-7,46l2327,1774r-11,43l2295,1860r-26,46l2302,1888r39,-14l2384,1863r46,-10l2477,1838r50,-14l2573,1803r50,-29l2670,1738r43,-50l2752,1627r36,-75l2816,1459r-39,61l2727,1570r-57,43l2609,1649r-57,32l2491,1713r-54,36l2395,1792xm1980,2103r-100,-21l1783,2067r-85,-3l1605,2067r-86,15l1440,2107r-78,-25l1276,2067r-93,-3l1097,2067r-96,15l901,2103r-90,25l726,2146r-83,3l568,2142r-75,-25l565,2171r75,36l726,2232r92,7l926,2232r93,-15l1104,2192r86,-25l1272,2146r90,-7l1362,2139r3,l1305,2175r-58,35l1204,2246r-35,32l1144,2307r-18,18l1122,2328r72,11l1197,2332r15,-25l1237,2275r35,-36l1315,2203r57,-32l1440,2149r68,22l1565,2203r47,36l1648,2275r25,32l1687,2332r4,7l1762,2328r-7,-3l1741,2307r-25,-29l1680,2246r-47,-36l1580,2175r-65,-36l1519,2139r4,l1608,2146r86,21l1776,2192r90,25l1955,2232r107,7l2159,2232r82,-25l2320,2171r67,-54l2316,2142r-79,7l2159,2146r-86,-18l1980,2103xm368,834r-25,35l322,905r-25,32l272,969r-18,36l236,1048r-14,50l214,1159r,79l186,1148r-32,-75l122,1009,86,952,61,898,39,841,32,784,18,873r-4,75l21,1012r15,54l57,1112r25,43l111,1191r32,36l172,1259r28,32l225,1323r18,40l247,1291r10,-57l275,1180r22,-46l318,1084r22,-50l354,977r11,-65l368,834xm457,540r-14,18l429,573r-18,17l390,608r-33,29l311,680r-39,46l236,784r-29,64l186,919r-4,-64l175,787,161,716,150,644r-7,-71l147,501r17,-64l114,519,86,594,71,666r,64l82,787r14,54l118,891r25,46l161,977r18,35l186,1045r21,-65l232,927r29,-43l293,841r32,-43l361,751r32,-57l425,626r32,-86xm2698,919r-21,-71l2648,784r-35,-58l2570,680r-47,-43l2491,608r-21,-18l2452,573r-15,-15l2427,540r28,86l2488,694r35,57l2555,798r36,43l2620,884r32,43l2677,980r21,65l2706,1012r14,-35l2741,937r22,-46l2784,841r18,-54l2813,730r,-64l2798,594r-28,-75l2720,437r14,64l2738,573r-7,71l2720,716r-11,71l2698,855r,64xm2884,1120r-28,57l2816,1227r-46,54l2720,1334r-54,61l2613,1463r-47,82l2580,1470r4,-64l2584,1352r-7,-50l2566,1259r-11,-39l2541,1184r-11,-39l2527,1102r-25,71l2495,1241r-4,57l2495,1356r7,53l2509,1466r,61l2505,1595r-17,75l2513,1645r32,-25l2584,1595r39,-28l2670,1534r43,-35l2756,1459r39,-50l2831,1352r28,-64l2877,1209r7,-89xm2516,834r,78l2527,977r18,57l2566,1084r22,50l2609,1180r18,54l2638,1291r,72l2655,1323r26,-32l2709,1259r32,-32l2770,1191r28,-36l2827,1112r21,-46l2863,1012r7,-64l2866,873r-18,-89l2841,841r-18,57l2795,952r-32,57l2727,1073r-32,75l2670,1238r,-79l2663,1098r-15,-50l2630,1005r-21,-36l2588,937r-25,-32l2538,869r-22,-35xm536,258r32,-39l593,172r29,-46l654,79,697,36,611,68r-78,47l461,176r-57,75l357,337r-28,93l379,387r57,-43l490,304r46,-46xm2295,290r25,68l2352,408r35,43l2427,487r39,28l2509,548r43,35l2595,626r43,57l2677,755r-4,-32l2677,680r7,-50l2688,573r-4,-61l2677,447r-14,-64l2630,319r-42,-61l2527,201r28,46l2573,304r11,58l2595,426r7,61l2613,544r17,57l2591,533r-46,-53l2495,433r-54,-36l2395,369r-43,-25l2316,315r-21,-25xm1673,433r-72,-25l1526,394r,18l1526,426r68,14l1658,465r11,-14l1673,433xm1633,118r11,-7l1626,104r-50,-3l1565,111r-28,-3l1537,115r25,3l1587,122r21,-4l1633,118xm1540,1173r,-7l1533,1163r-7,-8l1512,1148r,l1512,1155r,11l1508,1180r,15l1508,1205r15,-7l1533,1191r7,-7l1540,1173xm976,551r,-7l979,533r-10,4l958,537r18,14xm747,326l861,440r-71,90l726,633,683,741,654,859,640,984r-161,l486,859,511,737,550,623,604,515,668,415r79,-89xm675,1227r-7,l658,1216r-47,-3l625,1230r-42,-7l593,1213r-10,-11l554,1216r-11,22l547,1284r36,82l600,1395r8,4l583,1348r-8,-28l583,1316r-4,-14l593,1302r25,39l625,1341r,-25l636,1320r,14l661,1341r11,-7l675,1338r,21l690,1370r11,4l733,1427r18,4l758,1406r50,78l868,1552,754,1670r-79,-89l611,1481,554,1374,515,1259,490,1141,479,1016r164,l650,1123r25,104xm836,1016r4,25l843,1062r-21,4l818,1087r-42,54l776,1213r-43,14l711,1227,686,1123,675,1016r161,xm876,1477r35,22l919,1502r-25,29l876,1509r-18,-17l876,1477xm1026,601r114,118l1108,762r-29,47l1072,805r-18,7l1047,812r-14,14l1054,823r18,-4l1072,823r-3,3l1051,837r-7,l1019,855r-25,l958,919r7,15l947,955r-3,29l868,984,883,876,911,776r50,-93l1026,601xm1144,1080r7,-3l1172,1095r-7,7l1187,1116r,-18l1197,1077r15,14l1226,1112r-25,4l1212,1141r17,-11l1229,1123r11,-7l1247,1080r18,29l1287,1138r-118,114l1122,1188r-36,-72l1069,1034r25,25l1115,1059r29,21xm976,959r3,-32l1001,916r32,3l1040,927r-4,28l1033,984r-39,l976,959xm922,1070r-14,25l879,1095r,l872,1055r,-39l919,1016r-11,39l922,1070xm1033,1391r-18,-17l997,1352r4,-39l986,1273r-7,-64l961,1173r4,-25l944,1102r-22,-7l929,1070r-7,-18l929,1030r22,l961,1016r36,l1004,1027r-7,39l994,1073r14,32l997,1109r-7,-7l990,1105r4,18l1004,1145r7,l1015,1123r-7,-7l1008,1105r,-28l1015,1030r-7,-14l1033,1016r11,71l1069,1159r35,61l1147,1277r-114,114xm2019,1549r72,-90l2155,1363r47,-111l2230,1138r14,-122l2405,1016r-10,125l2370,1259r-40,115l2277,1477r-65,100l2134,1667,2019,1549xm1973,1506r14,-14l1973,1427r-7,-3l1969,1413r-25,-7l1937,1427r-3,29l1930,1463r-50,-50l1948,1327r50,-97l2034,1127r14,-111l2212,1016r-14,118l2169,1245r-42,103l2066,1441r-72,86l1973,1506xm1830,1660r14,-36l1837,1610r25,-18l1862,1577r-21,-10l1858,1534r22,-32l1858,1477r-17,l1826,1459r15,-10l1855,1434r118,115l1905,1610r-75,50xm1805,1338r-14,-15l1801,1306r18,-29l1812,1266r11,-21l1819,1223r-3,-21l1801,1198r-7,11l1787,1209r18,-32l1819,1148r18,-7l1844,1130r4,4l1858,1123r-7,-11l1858,1112r11,4l1894,1116r18,-7l1951,1098r-7,-14l1941,1070r21,7l1969,1073r-3,-18l1941,1066r-29,-4l1891,1016r125,l2001,1120r-32,100l1919,1309r-64,79l1841,1370r7,-22l1833,1298r-28,40xm1748,723l1862,605r39,46l1934,701r-15,4l1919,730r47,28l1980,794r11,40l1984,844r-15,7l1966,876r-11,8l1944,894r-7,-3l1919,891r11,-15l1937,844r11,-7l1916,809r-25,7l1887,837r-14,18l1855,841r-4,-15l1858,823r8,7l1873,830r-4,-18l1858,812r,7l1851,819r-35,-39l1801,769r7,-3l1819,758r-11,-3l1805,758r-4,l1798,758r-4,l1801,769r-18,l1766,744r-18,-21xm1766,1352r-36,-7l1719,1348r-21,-17l1680,1327r14,-11l1708,1306r29,17l1758,1338r11,10l1766,1352xm1701,809r15,-4l1716,801r-15,-7l1705,762r18,-18l1741,762r14,22l1748,801r-15,-10l1719,794r7,11l1733,805r-7,18l1723,816r-22,-7xm1898,923r32,-18l1959,902r7,-15l1980,876r7,-14l1994,837r4,14l2001,866r-17,46l1984,927r21,-29l2012,941r4,43l1873,984r-4,-15l1884,959r3,-11l1894,944r22,-3l1916,934r-18,-11xm1934,537r39,3l1980,551r-4,18l2030,601r11,l2112,680r29,-11l2177,769r25,104l2212,984r-164,l2044,919r-14,-60l2041,848r7,-50l2041,741r-18,-61l1976,612r11,3l1994,612r-39,-25l1955,594r36,54l2012,691r14,42l2030,762r7,47l2026,812r-3,-3l2023,805r-4,-7l2016,791r-7,-7l2005,776r,-7l2012,758r-14,-21l1998,719r-11,-14l1976,708r-7,-14l1962,683r7,4l1973,683r-7,-10l1976,669r-3,-7l1959,669r3,-25l1955,637r-11,21l1916,619r-29,-36l1934,537xm2141,326r75,93l2280,515r54,108l2373,737r25,122l2409,984r-165,l2234,859,2202,744,2159,633r,-3l2169,637r4,-11l2144,576r-35,-46l2069,494r-21,-25l2023,444,2141,326xm1658,1302r,l1658,1302r,l1658,1302xm1444,1992r146,-11l1730,1949r132,-50l1984,1831r114,-86l2194,1649r86,-111l2348,1413r50,-132l2430,1141r11,-147l2430,855,2402,723,2359,598,2298,480,2223,372r-89,-96l2034,190,1923,118,1805,65,1676,22,1544,r,4l1544,8r-4,10l1537,33r132,21l1794,93r118,58l2019,222r100,82l2009,415r3,-21l1998,390r-22,-3l1984,376r-15,-47l1941,301r-86,-47l1848,261r-15,8l1858,311r15,51l1876,412r,10l1876,430r43,53l1901,490r11,18l1876,548r-14,-29l1848,548r-15,25l1837,580r4,3l1726,698r-14,-11l1701,680r-14,7l1669,694r4,4l1680,701r-7,4l1658,716r-3,10l1644,719r-21,7l1626,737r18,-4l1655,733r3,-3l1665,723r4,-4l1683,716r11,l1698,719r3,l1655,766r-4,-4l1605,769r-11,11l1583,784r29,-29l1601,748r-28,36l1583,784r,14l1590,801r4,15l1576,812r-18,4l1519,794r,15l1515,837r,43l1515,927r,39l1558,980r40,18l1637,1020r32,28l1698,1084r14,39l1719,1173r-7,54l1687,1270r-39,39l1648,1309r,l1648,1309r,l1644,1309r,4l1598,1334r-47,18l1505,1366r,11l1505,1399r,25l1505,1445r,11l1537,1470r28,22l1598,1517r25,32l1640,1584r11,47l1655,1692r-4,14l1651,1717r-7,11l1640,1735r-7,3l1626,1738r,l1562,1753r-64,7l1498,1778r,14l1612,1778r107,-33l1819,1703r93,-61l1994,1574r118,114l2019,1767r-100,68l1808,1885r-117,39l1569,1949r-125,11l1315,1949r-121,-21l1079,1888,969,1835,868,1770r-92,-78l894,1577r82,68l1069,1703r96,42l1272,1778r111,14l1383,1778r,-18l1276,1745r-100,-32l1083,1674r-89,-57l915,1552r32,-28l990,1527r21,-25l1072,1506r7,-22l1076,1474r93,60l1269,1574r111,21l1380,1577r,-14l1287,1545r-83,-32l1126,1470r-72,-57l1169,1298r46,36l1265,1363r4,-18l1276,1331r-43,-25l1194,1273r114,-114l1340,1180r32,15l1372,1177r,-18l1351,1148r-18,-10l1365,1102r-18,-4l1330,1091r-22,21l1294,1095r-15,-22l1251,1059r-29,-18l1176,1002r-32,-43l1122,905r-7,-61l1122,787r15,-50l1162,694,1047,580r68,-54l1190,480r79,-33l1358,426r-3,-14l1355,394r-93,21l1176,451r-79,46l1026,555r-22,-18l997,551r-7,14l1001,580r-68,86l883,762,851,869,836,984r-161,l683,866,711,751,758,648r57,-97l886,462r50,53l940,515r4,l958,512r18,-4l908,440r57,-46l1022,351r4,-11l1029,329r,-3l1033,319r7,-8l1047,304r7,-14l965,347r-79,72l768,301r97,-82l972,151,1090,93,1215,54,1344,33r,-4l1344,25r-4,-10l1337,,1204,25,1076,65,958,122,847,193r-96,83l661,372,586,480,525,598,482,723,454,855r-7,139l457,1141r29,140l536,1413r72,125l690,1649r100,96l901,1831r121,68l1154,1949r140,32l1444,1992xm1934,265r-11,-18l1901,236r-14,15l1905,261r25,18l1934,265xm1833,726r,15l1862,730r11,-14l1851,687r11,-14l1891,691r3,-4l1887,683r-3,-10l1894,666r-10,-15l1858,666r-10,14l1844,694r11,18l1851,719r-18,7xm650,1463r,-7l636,1424r-18,-8l650,1463xm1319,848r7,25l1340,894r25,15l1365,909r,-4l1365,898r-18,-18l1358,862r7,-3l1365,826r,-28l1365,784r-3,3l1340,801r-18,22l1319,848xe" fillcolor="#1e7fb8" stroked="f" strokecolor="#1e7fb8" strokeweight="0">
                    <v:path arrowok="t" o:connecttype="custom" o:connectlocs="415,515;250,319;157,1570;522,1584;318,1545;836,2021;407,1913;2269,1724;2473,2014;2362,1584;2727,1570;643,2149;1194,2339;1515,2139;272,969;200,1291;186,919;293,841;2620,884;2884,1120;2509,1466;2609,1180;2670,1238;379,387;2630,319;1526,426;1512,1155;479,984;575,1320;611,1481;919,1502;965,934;1247,1080;879,1095;1004,1027;2019,1549;1930,1463;1841,1477;1848,1134;1848,1348;1916,809;1801,769;1755,784;2016,984;2030,859;2005,769;2280,515;1658,1302;1676,22;1873,362;1655,726;1583,798;1648,1309;1644,1728;1194,1928;1079,1484;1372,1159;1358,426;940,515;1344,29;1022,1899;1884,651;1365,826" o:connectangles="0,0,0,0,0,0,0,0,0,0,0,0,0,0,0,0,0,0,0,0,0,0,0,0,0,0,0,0,0,0,0,0,0,0,0,0,0,0,0,0,0,0,0,0,0,0,0,0,0,0,0,0,0,0,0,0,0,0,0,0,0,0,0"/>
                    <o:lock v:ext="edit" verticies="t"/>
                  </v:shape>
                  <v:shape id="Freeform 14" o:spid="_x0000_s1029" style="position:absolute;left:1501;top:1699;width:122;height:196;visibility:visible;mso-wrap-style:square;v-text-anchor:top" coordsize="122,1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B21wQAAANsAAAAPAAAAZHJzL2Rvd25yZXYueG1sRE9Na8JA&#10;EL0L/Q/LFHozGwutNroJbaGlFwXTeB92xySYnQ3ZNab/visI3ubxPmdTTLYTIw2+daxgkaQgiLUz&#10;LdcKqt+v+QqED8gGO8ek4I88FPnDbIOZcRfe01iGWsQQ9hkqaELoMym9bsiiT1xPHLmjGyyGCIda&#10;mgEvMdx28jlNX6XFlmNDgz19NqRP5dkqeNlV20M4LMfz98kdy4+dnt60V+rpcXpfgwg0hbv45v4x&#10;cf4Srr/EA2T+DwAA//8DAFBLAQItABQABgAIAAAAIQDb4fbL7gAAAIUBAAATAAAAAAAAAAAAAAAA&#10;AAAAAABbQ29udGVudF9UeXBlc10ueG1sUEsBAi0AFAAGAAgAAAAhAFr0LFu/AAAAFQEAAAsAAAAA&#10;AAAAAAAAAAAAHwEAAF9yZWxzLy5yZWxzUEsBAi0AFAAGAAgAAAAhAI3YHbXBAAAA2wAAAA8AAAAA&#10;AAAAAAAAAAAABwIAAGRycy9kb3ducmV2LnhtbFBLBQYAAAAAAwADALcAAAD1AgAAAAA=&#10;" path="m,64l39,89r33,25l100,150r22,46l118,143,107,103,89,67,64,42,32,17,4,r,10l,32,,57r,7xe" fillcolor="#1e7fb8" stroked="f" strokecolor="#1e7fb8" strokeweight="0">
                    <v:path arrowok="t" o:connecttype="custom" o:connectlocs="0,64;39,89;72,114;100,150;122,196;118,143;107,103;89,67;64,42;32,17;4,0;4,10;0,32;0,57;0,64" o:connectangles="0,0,0,0,0,0,0,0,0,0,0,0,0,0,0"/>
                  </v:shape>
                  <v:shape id="Freeform 15" o:spid="_x0000_s1030" style="position:absolute;left:1151;top:354;width:693;height:923;visibility:visible;mso-wrap-style:square;v-text-anchor:top" coordsize="693,9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Vz8gxQAAANsAAAAPAAAAZHJzL2Rvd25yZXYueG1sRI9Pa8JA&#10;EMXvBb/DMkJvddceqqSuYgVBQQr+OdjbkB2T0OxsyG6T+O2dQ8HbDO/Ne79ZrAZfq47aWAW2MJ0Y&#10;UMR5cBUXFi7n7dscVEzIDuvAZOFOEVbL0csCMxd6PlJ3SoWSEI4ZWihTajKtY16SxzgJDbFot9B6&#10;TLK2hXYt9hLua/1uzIf2WLE0lNjQpqT89/TnLfS37/lsGvaHr+LHze5dY9b11Vj7Oh7Wn6ASDelp&#10;/r/eOcEXWPlFBtDLBwAAAP//AwBQSwECLQAUAAYACAAAACEA2+H2y+4AAACFAQAAEwAAAAAAAAAA&#10;AAAAAAAAAAAAW0NvbnRlbnRfVHlwZXNdLnhtbFBLAQItABQABgAIAAAAIQBa9CxbvwAAABUBAAAL&#10;AAAAAAAAAAAAAAAAAB8BAABfcmVscy8ucmVsc1BLAQItABQABgAIAAAAIQBDVz8gxQAAANsAAAAP&#10;AAAAAAAAAAAAAAAAAAcCAABkcnMvZG93bnJldi54bWxQSwUGAAAAAAMAAwC3AAAA+QIAAAAA&#10;" path="m693,265r-3,-43l675,175,650,132,615,93,568,57,507,29,436,7,422,4r-22,l382,r,11l379,21r,11l379,43r,7l379,54r,18l379,97r,17l393,114r11,4l414,118r54,18l511,164r25,29l554,229r3,36l550,308r-18,35l504,372r-40,21l422,411r-50,15l354,429r-15,7l289,447r-46,11l225,465r-14,3l161,486r-43,18l78,529,46,558,21,597,3,644,,697r3,54l25,797r25,36l86,862r42,25l171,905r47,18l218,862r-4,-61l182,783,157,762,139,733r-3,-32l139,665r18,-25l179,619r32,-18l229,594r17,-8l289,576r47,-15l350,558r18,-4l422,540r50,-14l522,508r46,-22l607,458r36,-36l668,379r18,-50l693,265xe" fillcolor="#1e7fb8" stroked="f" strokecolor="#1e7fb8" strokeweight="0">
                    <v:path arrowok="t" o:connecttype="custom" o:connectlocs="690,222;650,132;568,57;436,7;400,4;382,11;379,32;379,50;379,72;379,114;404,118;468,136;536,193;557,265;532,343;464,393;372,426;339,436;243,458;211,468;118,504;46,558;3,644;3,751;50,833;128,887;218,923;214,801;157,762;136,701;157,640;211,601;246,586;336,561;368,554;472,526;568,486;643,422;686,329" o:connectangles="0,0,0,0,0,0,0,0,0,0,0,0,0,0,0,0,0,0,0,0,0,0,0,0,0,0,0,0,0,0,0,0,0,0,0,0,0,0,0"/>
                  </v:shape>
                  <v:shape id="Freeform 16" o:spid="_x0000_s1031" style="position:absolute;left:1294;top:1209;width:393;height:497;visibility:visible;mso-wrap-style:square;v-text-anchor:top" coordsize="393,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Py3rxgAAANsAAAAPAAAAZHJzL2Rvd25yZXYueG1sRI9Ba8JA&#10;EIXvQv/DMgVvurGHkqSuUkpbehBCbMDrmB2T2Oxs2N1q9Ne7hYK3Gd6b971ZrkfTixM531lWsJgn&#10;IIhrqztuFFTfH7MUhA/IGnvLpOBCHtarh8kSc23PXNJpGxoRQ9jnqKANYcil9HVLBv3cDsRRO1hn&#10;MMTVNVI7PMdw08unJHmWBjuOhBYHemup/tn+msgtyuy9ODaLzWa3+0xltffuuldq+ji+voAINIa7&#10;+f/6S8f6Gfz9EgeQqxsAAAD//wMAUEsBAi0AFAAGAAgAAAAhANvh9svuAAAAhQEAABMAAAAAAAAA&#10;AAAAAAAAAAAAAFtDb250ZW50X1R5cGVzXS54bWxQSwECLQAUAAYACAAAACEAWvQsW78AAAAVAQAA&#10;CwAAAAAAAAAAAAAAAAAfAQAAX3JlbHMvLnJlbHNQSwECLQAUAAYACAAAACEAKz8t68YAAADbAAAA&#10;DwAAAAAAAAAAAAAAAAAHAgAAZHJzL2Rvd25yZXYueG1sUEsFBgAAAAADAAMAtwAAAPoCAAAAAA==&#10;" path="m,389r7,36l28,457r25,22l82,497r,-11l82,461r,-29l82,411r,-11l86,389r3,-7l96,375r7,-3l114,368r29,-14l178,343r18,-7l214,329r40,-11l296,300r36,-21l364,254r22,-36l393,171r-7,-46l368,89,339,60,304,35,264,14,221,r-3,53l218,110r32,15l271,146r11,25l275,196r-18,18l236,228r-22,11l204,243r-8,3l186,250r-4,l146,261r-32,14l96,282r-18,7l50,307,25,329,7,354,,389xe" fillcolor="#1e7fb8" stroked="f" strokecolor="#1e7fb8" strokeweight="0">
                    <v:path arrowok="t" o:connecttype="custom" o:connectlocs="0,389;7,425;28,457;53,479;82,497;82,486;82,461;82,432;82,411;82,400;86,389;89,382;96,375;103,372;114,368;143,354;178,343;196,336;214,329;254,318;296,300;332,279;364,254;386,218;393,171;386,125;368,89;339,60;304,35;264,14;221,0;218,53;218,110;250,125;271,146;282,171;275,196;257,214;236,228;214,239;204,243;196,246;186,250;182,250;146,261;114,275;96,282;78,289;50,307;25,329;7,354;0,389" o:connectangles="0,0,0,0,0,0,0,0,0,0,0,0,0,0,0,0,0,0,0,0,0,0,0,0,0,0,0,0,0,0,0,0,0,0,0,0,0,0,0,0,0,0,0,0,0,0,0,0,0,0,0,0"/>
                  </v:shape>
                  <v:shape id="Freeform 17" o:spid="_x0000_s1032" style="position:absolute;left:936;top:372;width:419;height:400;visibility:visible;mso-wrap-style:square;v-text-anchor:top" coordsize="419,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ubwQAAANsAAAAPAAAAZHJzL2Rvd25yZXYueG1sRE/LaoNA&#10;FN0X8g/DLWTXjEoJxWQSpElAQgnNg64vzq2Kzh1xpmr+vrMIZHk47/V2Mq0YqHe1ZQXxIgJBXFhd&#10;c6ngdj28fYBwHllja5kU3MnBdjN7WWOq7chnGi6+FCGEXYoKKu+7VEpXVGTQLWxHHLhf2xv0Afal&#10;1D2OIdy0MomipTRYc2iosKPPiorm8mcUDNm9uf2c9vGXez9mepfH9beNlZq/TtkKhKfJP8UPd64V&#10;JGF9+BJ+gNz8AwAA//8DAFBLAQItABQABgAIAAAAIQDb4fbL7gAAAIUBAAATAAAAAAAAAAAAAAAA&#10;AAAAAABbQ29udGVudF9UeXBlc10ueG1sUEsBAi0AFAAGAAgAAAAhAFr0LFu/AAAAFQEAAAsAAAAA&#10;AAAAAAAAAAAAHwEAAF9yZWxzLy5yZWxzUEsBAi0AFAAGAAgAAAAhAD9Gi5vBAAAA2wAAAA8AAAAA&#10;AAAAAAAAAAAABwIAAGRycy9kb3ducmV2LnhtbFBLBQYAAAAAAwADALcAAAD1AgAAAAA=&#10;" path="m415,l369,18,333,32r-18,7l286,50r-35,7l215,79r-39,32l165,125r-18,25l129,172r-11,28l111,229r-11,21l93,265r-3,10l90,282r-4,8l90,293r,4l90,297r-4,3l86,307r-7,11l68,332,50,347,29,357,,357r11,4l22,361r11,l43,357r7,l58,354r,l58,354r,7l54,372r-4,11l47,400,72,350,93,325r11,-14l115,311r18,l154,304r29,-14l226,265r42,-29l304,207r25,-25l354,154r32,-22l419,118,415,54,415,xm204,186r-25,7l211,143r36,l204,186xe" fillcolor="#1e7fb8" stroked="f" strokecolor="#1e7fb8" strokeweight="0">
                    <v:path arrowok="t" o:connecttype="custom" o:connectlocs="415,0;369,18;333,32;315,39;286,50;251,57;215,79;176,111;165,125;147,150;129,172;118,200;111,229;100,250;93,265;90,275;90,282;86,290;90,293;90,297;90,297;86,300;86,307;79,318;68,332;50,347;29,357;0,357;11,361;22,361;33,361;43,357;50,357;58,354;58,354;58,354;58,361;54,372;50,383;47,400;72,350;93,325;104,311;115,311;133,311;154,304;183,290;226,265;268,236;304,207;329,182;354,154;386,132;419,118;415,54;415,0;204,186;179,193;211,143;247,143;204,186" o:connectangles="0,0,0,0,0,0,0,0,0,0,0,0,0,0,0,0,0,0,0,0,0,0,0,0,0,0,0,0,0,0,0,0,0,0,0,0,0,0,0,0,0,0,0,0,0,0,0,0,0,0,0,0,0,0,0,0,0,0,0,0,0"/>
                    <o:lock v:ext="edit" verticies="t"/>
                  </v:shape>
                  <v:shape id="Freeform 18" o:spid="_x0000_s1033" style="position:absolute;left:1408;top:1584;width:64;height:536;visibility:visible;mso-wrap-style:square;v-text-anchor:top" coordsize="64,5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eX1JwQAAANsAAAAPAAAAZHJzL2Rvd25yZXYueG1sRI9Lq8Iw&#10;FIT3F/wP4QjurmnFZzWKCILcjfjaH5tjW2xOahO1/vsbQXA5zMw3zGzRmFI8qHaFZQVxNwJBnFpd&#10;cKbgeFj/jkE4j6yxtEwKXuRgMW/9zDDR9sk7eux9JgKEXYIKcu+rREqX5mTQdW1FHLyLrQ36IOtM&#10;6hqfAW5K2YuioTRYcFjIsaJVTul1fzcKNqPBtp+tjYnd6Xaw579iMBm+lOq0m+UUhKfGf8Of9kYr&#10;6MXw/hJ+gJz/AwAA//8DAFBLAQItABQABgAIAAAAIQDb4fbL7gAAAIUBAAATAAAAAAAAAAAAAAAA&#10;AAAAAABbQ29udGVudF9UeXBlc10ueG1sUEsBAi0AFAAGAAgAAAAhAFr0LFu/AAAAFQEAAAsAAAAA&#10;AAAAAAAAAAAAHwEAAF9yZWxzLy5yZWxzUEsBAi0AFAAGAAgAAAAhAPR5fUnBAAAA2wAAAA8AAAAA&#10;AAAAAAAAAAAABwIAAGRycy9kb3ducmV2LnhtbFBLBQYAAAAAAwADALcAAAD1AgAAAAA=&#10;" path="m47,7r-8,l36,11r-7,3l22,18r-8,l7,22,4,25,,25,,39,4,72r,50l4,182r3,65l7,311r,61l7,422r4,36l11,472r,22l14,511r4,15l22,533r7,3l36,536r7,-3l47,526r3,-15l54,494r,-22l54,458r3,-40l57,368r,-64l61,233r,-68l61,100,64,50r,-36l64,,61,,57,4r-7,l47,7xe" fillcolor="#1e7fb8" stroked="f" strokecolor="#1e7fb8" strokeweight="0">
                    <v:path arrowok="t" o:connecttype="custom" o:connectlocs="47,7;39,7;36,11;29,14;22,18;14,18;7,22;4,25;0,25;0,39;4,72;4,122;4,182;7,247;7,311;7,372;7,422;11,458;11,472;11,494;14,511;18,526;22,533;29,536;36,536;43,533;47,526;50,511;54,494;54,472;54,458;57,418;57,368;57,304;61,233;61,165;61,100;64,50;64,14;64,0;61,0;57,4;50,4;47,7" o:connectangles="0,0,0,0,0,0,0,0,0,0,0,0,0,0,0,0,0,0,0,0,0,0,0,0,0,0,0,0,0,0,0,0,0,0,0,0,0,0,0,0,0,0,0,0"/>
                  </v:shape>
                  <v:shape id="Freeform 19" o:spid="_x0000_s1034" style="position:absolute;left:1397;top:951;width:90;height:497;visibility:visible;mso-wrap-style:square;v-text-anchor:top" coordsize="90,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WBVwwAAANsAAAAPAAAAZHJzL2Rvd25yZXYueG1sRI9Li8Iw&#10;FIX3gv8hXMGdphZnkGoUHwhuZmTUhe6uzbUtNjelibX+ezMwMMvDeXyc2aI1pWiodoVlBaNhBII4&#10;tbrgTMHpuB1MQDiPrLG0TApe5GAx73ZmmGj75B9qDj4TYYRdggpy76tESpfmZNANbUUcvJutDfog&#10;60zqGp9h3JQyjqJPabDgQMixonVO6f3wMAoCa7X8uGy/+Xrft5P913jTrM9K9XvtcgrCU+v/w3/t&#10;nVYQx/D7JfwAOX8DAAD//wMAUEsBAi0AFAAGAAgAAAAhANvh9svuAAAAhQEAABMAAAAAAAAAAAAA&#10;AAAAAAAAAFtDb250ZW50X1R5cGVzXS54bWxQSwECLQAUAAYACAAAACEAWvQsW78AAAAVAQAACwAA&#10;AAAAAAAAAAAAAAAfAQAAX3JlbHMvLnJlbHNQSwECLQAUAAYACAAAACEADClgVcMAAADbAAAADwAA&#10;AAAAAAAAAAAAAAAHAgAAZHJzL2Rvd25yZXYueG1sUEsFBgAAAAADAAMAtwAAAPcCAAAAAA==&#10;" path="m11,497r18,-7l50,483r15,-4l79,476r,-22l79,411r4,-57l83,290r,-72l86,147r,-61l86,32,90,,40,14,,25,,54r,46l4,161r,68l4,301r4,67l8,426r,46l11,497xe" fillcolor="#1e7fb8" stroked="f" strokecolor="#1e7fb8" strokeweight="0">
                    <v:path arrowok="t" o:connecttype="custom" o:connectlocs="11,497;29,490;50,483;65,479;79,476;79,454;79,411;83,354;83,290;83,218;86,147;86,86;86,32;90,0;40,14;0,25;0,54;0,100;4,161;4,229;4,301;8,368;8,426;8,472;11,497" o:connectangles="0,0,0,0,0,0,0,0,0,0,0,0,0,0,0,0,0,0,0,0,0,0,0,0,0"/>
                  </v:shape>
                  <v:shape id="Freeform 20" o:spid="_x0000_s1035" style="position:absolute;left:1362;width:164;height:780;visibility:visible;mso-wrap-style:square;v-text-anchor:top" coordsize="164,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EjKxwgAAANsAAAAPAAAAZHJzL2Rvd25yZXYueG1sRI9Ba8JA&#10;FITvgv9heUJvutGClugq1VLopUhse39kn9nQ7NuQt2rqr3cLgsdhZr5hVpveN+pMndSBDUwnGSji&#10;MtiaKwPfX+/jF1ASkS02gcnAHwls1sPBCnMbLlzQ+RArlSAsORpwMba51lI68iiT0BIn7xg6jzHJ&#10;rtK2w0uC+0bPsmyuPdacFhy2tHNU/h5O3gAWhez586eScru4vjmhOW1PxjyN+tclqEh9fITv7Q9r&#10;YPYM/1/SD9DrGwAAAP//AwBQSwECLQAUAAYACAAAACEA2+H2y+4AAACFAQAAEwAAAAAAAAAAAAAA&#10;AAAAAAAAW0NvbnRlbnRfVHlwZXNdLnhtbFBLAQItABQABgAIAAAAIQBa9CxbvwAAABUBAAALAAAA&#10;AAAAAAAAAAAAAB8BAABfcmVscy8ucmVsc1BLAQItABQABgAIAAAAIQD5EjKxwgAAANsAAAAPAAAA&#10;AAAAAAAAAAAAAAcCAABkcnMvZG93bnJldi54bWxQSwUGAAAAAAMAAwC3AAAA9gIAAAAA&#10;" path="m82,l46,7,21,25,7,54,,86r,36l3,161r4,36l14,229r4,21l21,265r,32l21,347r4,64l25,479r,72l28,622r,65l32,740r,40l60,772r29,-7l107,758r21,-3l128,719r,-54l132,604r,-68l136,468r,-64l136,343r3,-46l139,265r,-15l143,225r7,-32l157,157r4,-39l164,82,157,50,143,25,118,7,82,xe" fillcolor="#1e7fb8" stroked="f" strokecolor="#1e7fb8" strokeweight="0">
                    <v:path arrowok="t" o:connecttype="custom" o:connectlocs="82,0;46,7;21,25;7,54;0,86;0,122;3,161;7,197;14,229;18,250;21,265;21,297;21,347;25,411;25,479;25,551;28,622;28,687;32,740;32,780;60,772;89,765;107,758;128,755;128,719;128,665;132,604;132,536;136,468;136,404;136,343;139,297;139,265;139,250;143,225;150,193;157,157;161,118;164,82;157,50;143,25;118,7;82,0" o:connectangles="0,0,0,0,0,0,0,0,0,0,0,0,0,0,0,0,0,0,0,0,0,0,0,0,0,0,0,0,0,0,0,0,0,0,0,0,0,0,0,0,0,0,0"/>
                  </v:shape>
                </v:group>
                <v:group id="Group 21" o:spid="_x0000_s1036" style="position:absolute;left:3131;top:422;width:5171;height:1927" coordorigin="3131,422" coordsize="5171,19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g6kxAAAANsAAAAPAAAAZHJzL2Rvd25yZXYueG1sRI9Bi8Iw&#10;FITvwv6H8Ba8aVpXF6lGEdkVDyKoC+Lt0TzbYvNSmmxb/70RBI/DzHzDzJedKUVDtSssK4iHEQji&#10;1OqCMwV/p9/BFITzyBpLy6TgTg6Wi4/eHBNtWz5Qc/SZCBB2CSrIva8SKV2ak0E3tBVx8K62NuiD&#10;rDOpa2wD3JRyFEXf0mDBYSHHitY5pbfjv1GwabFdfcU/ze52Xd8vp8n+vItJqf5nt5qB8NT5d/jV&#10;3moFozE8v4QfIBcPAAAA//8DAFBLAQItABQABgAIAAAAIQDb4fbL7gAAAIUBAAATAAAAAAAAAAAA&#10;AAAAAAAAAABbQ29udGVudF9UeXBlc10ueG1sUEsBAi0AFAAGAAgAAAAhAFr0LFu/AAAAFQEAAAsA&#10;AAAAAAAAAAAAAAAAHwEAAF9yZWxzLy5yZWxzUEsBAi0AFAAGAAgAAAAhAFxqDqTEAAAA2wAAAA8A&#10;AAAAAAAAAAAAAAAABwIAAGRycy9kb3ducmV2LnhtbFBLBQYAAAAAAwADALcAAAD4AgAAAAA=&#10;">
                  <v:shape id="Freeform 22" o:spid="_x0000_s1037" style="position:absolute;left:3134;top:476;width:794;height:722;visibility:visible;mso-wrap-style:square;v-text-anchor:top" coordsize="794,7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lB8TxAAAANsAAAAPAAAAZHJzL2Rvd25yZXYueG1sRI/dasJA&#10;FITvC77DcgRvim4qVSRmFSkIUiil/nt3yJ5kg9mzIbvV9O27BaGXw8x8w2TLztbiRq2vHCt4GSUg&#10;iHOnKy4V7Hfr4QyED8gaa8ek4Ic8LBe9pwxT7e78RbdtKEWEsE9RgQmhSaX0uSGLfuQa4ugVrrUY&#10;omxLqVu8R7it5ThJptJixXHBYENvhvLr9tsqCGf3vFkd8YST149avl8+jT8USg363WoOIlAX/sOP&#10;9kYrGE/g70v8AXLxCwAA//8DAFBLAQItABQABgAIAAAAIQDb4fbL7gAAAIUBAAATAAAAAAAAAAAA&#10;AAAAAAAAAABbQ29udGVudF9UeXBlc10ueG1sUEsBAi0AFAAGAAgAAAAhAFr0LFu/AAAAFQEAAAsA&#10;AAAAAAAAAAAAAAAAHwEAAF9yZWxzLy5yZWxzUEsBAi0AFAAGAAgAAAAhANaUHxPEAAAA2wAAAA8A&#10;AAAAAAAAAAAAAAAABwIAAGRycy9kb3ducmV2LnhtbFBLBQYAAAAAAwADALcAAAD4AgAAAAA=&#10;" path="m401,128r-4,l290,722r-150,l,,118,r97,554l218,554,322,,476,,576,554r3,l679,,794,,651,722r-150,l401,128xe" fillcolor="#1e7fb8" stroked="f" strokecolor="#1e7fb8" strokeweight="0">
                    <v:path arrowok="t" o:connecttype="custom" o:connectlocs="401,128;397,128;290,722;140,722;0,0;118,0;215,554;218,554;322,0;476,0;576,554;579,554;679,0;794,0;651,722;501,722;401,128" o:connectangles="0,0,0,0,0,0,0,0,0,0,0,0,0,0,0,0,0"/>
                  </v:shape>
                  <v:shape id="Freeform 23" o:spid="_x0000_s1038" style="position:absolute;left:3914;top:654;width:446;height:551;visibility:visible;mso-wrap-style:square;v-text-anchor:top" coordsize="446,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51G1wgAAANsAAAAPAAAAZHJzL2Rvd25yZXYueG1sRI/BasMw&#10;EETvhfyD2EBujZwc3OJECSUmxSdD7UKvi7WxTK2VsRTb/fuoUOhxmJk3zPG82F5MNPrOsYLdNgFB&#10;3Djdcavgs74+v4LwAVlj75gU/JCH82n1dMRMu5k/aKpCKyKEfYYKTAhDJqVvDFn0WzcQR+/mRosh&#10;yrGVesQ5wm0v90mSSosdxwWDA10MNd/V3SrIS6tzLutyfqeiNfV8fcm/dkpt1svbAUSgJfyH/9qF&#10;VrBP4fdL/AHy9AAAAP//AwBQSwECLQAUAAYACAAAACEA2+H2y+4AAACFAQAAEwAAAAAAAAAAAAAA&#10;AAAAAAAAW0NvbnRlbnRfVHlwZXNdLnhtbFBLAQItABQABgAIAAAAIQBa9CxbvwAAABUBAAALAAAA&#10;AAAAAAAAAAAAAB8BAABfcmVscy8ucmVsc1BLAQItABQABgAIAAAAIQCs51G1wgAAANsAAAAPAAAA&#10;AAAAAAAAAAAAAAcCAABkcnMvZG93bnJldi54bWxQSwUGAAAAAAMAAwC3AAAA9gIAAAAA&#10;" path="m225,r39,4l303,15r36,18l375,58r28,35l425,140r14,61l446,276r-7,75l425,412r-22,50l375,497r-36,25l303,540r-39,7l225,551r-40,-4l146,540,107,522,75,497,42,462,21,412,7,351,,276,7,201,21,140,42,93,75,58,107,33,146,15,185,4,225,xm225,458r32,-7l282,433r18,-32l314,362r4,-43l321,276r-3,-43l314,190,300,151,282,122,257,101,225,93r-36,8l164,122r-18,29l135,190r-7,43l125,276r3,43l135,362r11,39l164,433r25,18l225,458xe" fillcolor="#1e7fb8" stroked="f" strokecolor="#1e7fb8" strokeweight="0">
                    <v:path arrowok="t" o:connecttype="custom" o:connectlocs="225,0;264,4;303,15;339,33;375,58;403,93;425,140;439,201;446,276;439,351;425,412;403,462;375,497;339,522;303,540;264,547;225,551;185,547;146,540;107,522;75,497;42,462;21,412;7,351;0,276;7,201;21,140;42,93;75,58;107,33;146,15;185,4;225,0;225,458;257,451;282,433;300,401;314,362;318,319;321,276;318,233;314,190;300,151;282,122;257,101;225,93;189,101;164,122;146,151;135,190;128,233;125,276;128,319;135,362;146,401;164,433;189,451;225,458" o:connectangles="0,0,0,0,0,0,0,0,0,0,0,0,0,0,0,0,0,0,0,0,0,0,0,0,0,0,0,0,0,0,0,0,0,0,0,0,0,0,0,0,0,0,0,0,0,0,0,0,0,0,0,0,0,0,0,0,0,0"/>
                    <o:lock v:ext="edit" verticies="t"/>
                  </v:shape>
                  <v:shape id="Freeform 24" o:spid="_x0000_s1039" style="position:absolute;left:4432;top:654;width:264;height:544;visibility:visible;mso-wrap-style:square;v-text-anchor:top" coordsize="264,5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m3nwwAAANsAAAAPAAAAZHJzL2Rvd25yZXYueG1sRI/NbsIw&#10;EITvlXgHa5F6Kw4+tChgEOJP5RjaB1jiJYmI11HshJSnr5GQOI5m5hvNYjXYWvTU+sqxhukkAUGc&#10;O1NxoeH3Z/8xA+EDssHaMWn4Iw+r5ehtgalxN86oP4VCRAj7FDWUITSplD4vyaKfuIY4ehfXWgxR&#10;toU0Ld4i3NZSJcmntFhxXCixoU1J+fXUWQ33ftsptbtW+6xrzsfsfjj6s9L6fTys5yACDeEVfra/&#10;jQb1BY8v8QfI5T8AAAD//wMAUEsBAi0AFAAGAAgAAAAhANvh9svuAAAAhQEAABMAAAAAAAAAAAAA&#10;AAAAAAAAAFtDb250ZW50X1R5cGVzXS54bWxQSwECLQAUAAYACAAAACEAWvQsW78AAAAVAQAACwAA&#10;AAAAAAAAAAAAAAAfAQAAX3JlbHMvLnJlbHNQSwECLQAUAAYACAAAACEAsjpt58MAAADbAAAADwAA&#10;AAAAAAAAAAAAAAAHAgAAZHJzL2Rvd25yZXYueG1sUEsFBgAAAAADAAMAtwAAAPcCAAAAAA==&#10;" path="m3,97l3,50,,11r111,l114,58r,50l118,108,128,79,146,50,171,25,203,8,246,r11,4l264,4r,122l250,122r-18,-4l207,122r-25,11l161,147r-18,25l128,208r-3,43l125,544,3,544,3,97xe" fillcolor="#1e7fb8" stroked="f" strokecolor="#1e7fb8" strokeweight="0">
                    <v:path arrowok="t" o:connecttype="custom" o:connectlocs="3,97;3,50;0,11;111,11;114,58;114,108;118,108;128,79;146,50;171,25;203,8;246,0;257,4;264,4;264,126;250,122;232,118;207,122;182,133;161,147;143,172;128,208;125,251;125,544;3,544;3,97" o:connectangles="0,0,0,0,0,0,0,0,0,0,0,0,0,0,0,0,0,0,0,0,0,0,0,0,0,0"/>
                  </v:shape>
                  <v:rect id="Rectangle 25" o:spid="_x0000_s1040" style="position:absolute;left:4775;top:422;width:121;height: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UXlWvgAAANsAAAAPAAAAZHJzL2Rvd25yZXYueG1sRE/LqsIw&#10;EN1f8B/CCO6uqRVEqlGsIIgI4uMDhmZsi82kNtFWv94sBJeH854vO1OJJzWutKxgNIxAEGdWl5wr&#10;uJw3/1MQziNrrCyTghc5WC56f3NMtG35SM+Tz0UIYZeggsL7OpHSZQUZdENbEwfuahuDPsAml7rB&#10;NoSbSsZRNJEGSw4NBda0Lii7nR5GQWrHFabdbn+P71m7er+lTDcHpQb9bjUD4anzP/HXvdUK4jA2&#10;fAk/QC4+AAAA//8DAFBLAQItABQABgAIAAAAIQDb4fbL7gAAAIUBAAATAAAAAAAAAAAAAAAAAAAA&#10;AABbQ29udGVudF9UeXBlc10ueG1sUEsBAi0AFAAGAAgAAAAhAFr0LFu/AAAAFQEAAAsAAAAAAAAA&#10;AAAAAAAAHwEAAF9yZWxzLy5yZWxzUEsBAi0AFAAGAAgAAAAhAHhReVa+AAAA2wAAAA8AAAAAAAAA&#10;AAAAAAAABwIAAGRycy9kb3ducmV2LnhtbFBLBQYAAAAAAwADALcAAADyAgAAAAA=&#10;" fillcolor="#1e7fb8" stroked="f" strokecolor="#1e7fb8" strokeweight="0"/>
                  <v:shape id="Freeform 26" o:spid="_x0000_s1041" style="position:absolute;left:4975;top:422;width:436;height:783;visibility:visible;mso-wrap-style:square;v-text-anchor:top" coordsize="436,7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dhhcxgAAANsAAAAPAAAAZHJzL2Rvd25yZXYueG1sRI9Ba8JA&#10;FITvhf6H5RV6KboxYrXRVaRQqhYE01avj+wzG8y+Ddmtxn/fFQo9DjPzDTNbdLYWZ2p95VjBoJ+A&#10;IC6crrhU8PX51puA8AFZY+2YFFzJw2J+fzfDTLsL7+ich1JECPsMFZgQmkxKXxiy6PuuIY7e0bUW&#10;Q5RtKXWLlwi3tUyT5FlarDguGGzo1VBxyn+sgvW+tAPztL5+bA75cDTZpuPvd6vU40O3nIII1IX/&#10;8F97pRWkL3D7En+AnP8CAAD//wMAUEsBAi0AFAAGAAgAAAAhANvh9svuAAAAhQEAABMAAAAAAAAA&#10;AAAAAAAAAAAAAFtDb250ZW50X1R5cGVzXS54bWxQSwECLQAUAAYACAAAACEAWvQsW78AAAAVAQAA&#10;CwAAAAAAAAAAAAAAAAAfAQAAX3JlbHMvLnJlbHNQSwECLQAUAAYACAAAACEA9HYYXMYAAADbAAAA&#10;DwAAAAAAAAAAAAAAAAAHAgAAZHJzL2Rvd25yZXYueG1sUEsFBgAAAAADAAMAtwAAAPoCAAAAAA==&#10;" path="m432,r,683l432,737r4,39l322,776r-4,-36l318,690r-3,l300,719r-21,25l254,765r-32,11l179,783r-50,-7l89,754,57,722,32,679,14,629,4,572,,508,7,429,21,361,46,307,82,268r43,-25l175,232r50,8l261,261r29,29l307,318r,l307,,432,xm211,690r32,-7l268,665r18,-29l300,597r7,-43l307,508r-3,-61l293,400,275,361,250,336r-36,-7l179,336r-25,22l136,397r-11,46l122,504r3,65l132,622r18,36l175,683r36,7xe" fillcolor="#1e7fb8" stroked="f" strokecolor="#1e7fb8" strokeweight="0">
                    <v:path arrowok="t" o:connecttype="custom" o:connectlocs="432,0;432,683;432,737;436,776;322,776;318,740;318,690;315,690;300,719;279,744;254,765;222,776;179,783;129,776;89,754;57,722;32,679;14,629;4,572;0,508;7,429;21,361;46,307;82,268;125,243;175,232;225,240;261,261;290,290;307,318;307,318;307,0;432,0;211,690;243,683;268,665;286,636;300,597;307,554;307,508;304,447;293,400;275,361;250,336;214,329;179,336;154,358;136,397;125,443;122,504;125,569;132,622;150,658;175,683;211,690" o:connectangles="0,0,0,0,0,0,0,0,0,0,0,0,0,0,0,0,0,0,0,0,0,0,0,0,0,0,0,0,0,0,0,0,0,0,0,0,0,0,0,0,0,0,0,0,0,0,0,0,0,0,0,0,0,0,0"/>
                    <o:lock v:ext="edit" verticies="t"/>
                  </v:shape>
                  <v:shape id="Freeform 27" o:spid="_x0000_s1042" style="position:absolute;left:5808;top:476;width:457;height:722;visibility:visible;mso-wrap-style:square;v-text-anchor:top" coordsize="457,7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M1BawAAAANsAAAAPAAAAZHJzL2Rvd25yZXYueG1sRE/LisIw&#10;FN0L/kO4gjtNfSDaMYoIggsHxgfI7C7NnbRMc1OSWOvfTxbCLA/nvd52thYt+VA5VjAZZyCIC6cr&#10;Ngpu18NoCSJEZI21Y1LwogDbTb+3xly7J5+pvUQjUgiHHBWUMTa5lKEoyWIYu4Y4cT/OW4wJeiO1&#10;x2cKt7WcZtlCWqw4NZTY0L6k4vfysApWqwk2p/t3e7Dk/efcmCLbfyk1HHS7DxCRuvgvfruPWsEs&#10;rU9f0g+Qmz8AAAD//wMAUEsBAi0AFAAGAAgAAAAhANvh9svuAAAAhQEAABMAAAAAAAAAAAAAAAAA&#10;AAAAAFtDb250ZW50X1R5cGVzXS54bWxQSwECLQAUAAYACAAAACEAWvQsW78AAAAVAQAACwAAAAAA&#10;AAAAAAAAAAAfAQAAX3JlbHMvLnJlbHNQSwECLQAUAAYACAAAACEArTNQWsAAAADbAAAADwAAAAAA&#10;AAAAAAAAAAAHAgAAZHJzL2Rvd25yZXYueG1sUEsFBgAAAAADAAMAtwAAAPQCAAAAAA==&#10;" path="m,l125,r,293l329,293,329,,457,r,722l329,722r,-318l125,404r,318l,722,,xe" fillcolor="#1e7fb8" stroked="f" strokecolor="#1e7fb8" strokeweight="0">
                    <v:path arrowok="t" o:connecttype="custom" o:connectlocs="0,0;125,0;125,293;329,293;329,0;457,0;457,722;329,722;329,404;125,404;125,722;0,722;0,0" o:connectangles="0,0,0,0,0,0,0,0,0,0,0,0,0"/>
                  </v:shape>
                  <v:shape id="Freeform 28" o:spid="_x0000_s1043" style="position:absolute;left:6344;top:654;width:414;height:551;visibility:visible;mso-wrap-style:square;v-text-anchor:top" coordsize="414,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6mnwQAAANsAAAAPAAAAZHJzL2Rvd25yZXYueG1sRI9BawIx&#10;FITvgv8hPKE3zdqCK6tRRCgUenK190fyuhvcvCxJXHf/fVMo9DjMzDfM/ji6TgwUovWsYL0qQBBr&#10;byw3Cm7X9+UWREzIBjvPpGCiCMfDfLbHyvgnX2ioUyMyhGOFCtqU+krKqFtyGFe+J87etw8OU5ah&#10;kSbgM8NdJ1+LYiMdWs4LLfZ0bknf64dTUOtJ2vLr1hTh8zL4c6ltOW2VelmMpx2IRGP6D/+1P4yC&#10;tzX8fsk/QB5+AAAA//8DAFBLAQItABQABgAIAAAAIQDb4fbL7gAAAIUBAAATAAAAAAAAAAAAAAAA&#10;AAAAAABbQ29udGVudF9UeXBlc10ueG1sUEsBAi0AFAAGAAgAAAAhAFr0LFu/AAAAFQEAAAsAAAAA&#10;AAAAAAAAAAAAHwEAAF9yZWxzLy5yZWxzUEsBAi0AFAAGAAgAAAAhAB8jqafBAAAA2wAAAA8AAAAA&#10;AAAAAAAAAAAABwIAAGRycy9kb3ducmV2LnhtbFBLBQYAAAAAAwADALcAAAD1AgAAAAA=&#10;" path="m386,515r-32,15l300,544r-64,7l171,544,118,522,75,490,43,451,18,401,7,344,,283,7,219,21,158,43,108,75,61,111,29,157,8,211,r39,4l289,15r33,21l354,61r25,40l397,151r10,60l414,286r,25l118,311r7,51l139,401r22,32l200,451r50,7l297,451r39,-7l361,429r21,-14l386,515xm293,229r-4,-61l271,126,246,97,211,90r-36,7l150,118r-18,33l121,190r-3,39l293,229xe" fillcolor="#1e7fb8" stroked="f" strokecolor="#1e7fb8" strokeweight="0">
                    <v:path arrowok="t" o:connecttype="custom" o:connectlocs="386,515;354,530;300,544;236,551;171,544;118,522;75,490;43,451;18,401;7,344;0,283;7,219;21,158;43,108;75,61;111,29;157,8;211,0;250,4;289,15;322,36;354,61;379,101;397,151;407,211;414,286;414,311;118,311;125,362;139,401;161,433;200,451;250,458;297,451;336,444;361,429;382,415;386,515;293,229;289,168;271,126;246,97;211,90;175,97;150,118;132,151;121,190;118,229;293,229" o:connectangles="0,0,0,0,0,0,0,0,0,0,0,0,0,0,0,0,0,0,0,0,0,0,0,0,0,0,0,0,0,0,0,0,0,0,0,0,0,0,0,0,0,0,0,0,0,0,0,0,0"/>
                    <o:lock v:ext="edit" verticies="t"/>
                  </v:shape>
                  <v:shape id="Freeform 29" o:spid="_x0000_s1044" style="position:absolute;left:6816;top:654;width:411;height:551;visibility:visible;mso-wrap-style:square;v-text-anchor:top" coordsize="411,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1NnrwgAAANsAAAAPAAAAZHJzL2Rvd25yZXYueG1sRI9Pi8Iw&#10;FMTvC36H8IS9iKZbWZFqFBEETwv+PT+aZ1ttXrpNtO23N4LgcZiZ3zDzZWtK8aDaFZYV/IwiEMSp&#10;1QVnCo6HzXAKwnlkjaVlUtCRg+Wi9zXHRNuGd/TY+0wECLsEFeTeV4mULs3JoBvZijh4F1sb9EHW&#10;mdQ1NgFuShlH0UQaLDgs5FjROqf0tr8bBevs7/cur81pUA5MbLru8H8+XZX67rerGQhPrf+E3+2t&#10;VjCO4fUl/AC5eAIAAP//AwBQSwECLQAUAAYACAAAACEA2+H2y+4AAACFAQAAEwAAAAAAAAAAAAAA&#10;AAAAAAAAW0NvbnRlbnRfVHlwZXNdLnhtbFBLAQItABQABgAIAAAAIQBa9CxbvwAAABUBAAALAAAA&#10;AAAAAAAAAAAAAB8BAABfcmVscy8ucmVsc1BLAQItABQABgAIAAAAIQDR1NnrwgAAANsAAAAPAAAA&#10;AAAAAAAAAAAAAAcCAABkcnMvZG93bnJldi54bWxQSwUGAAAAAAMAAwC3AAAA9gIAAAAA&#10;" path="m50,40l78,29,114,15,157,4,211,r60,8l318,22r35,21l378,75r15,40l404,161r,54l404,447r3,54l411,544r-111,l296,508r-3,-39l293,469r-25,32l236,526r-36,18l150,551r-47,-7l64,526,28,494,7,447,,394,7,340,25,297,57,261,96,240r50,-14l203,215r61,l289,215r,-22l286,165r-8,-29l261,115,232,97,196,93r-57,8l89,122,57,143,50,40xm289,283r-11,l221,286r-46,8l143,315r-22,29l114,383r4,32l135,440r22,18l189,465r39,-7l257,437r18,-29l286,365r3,-54l289,283xe" fillcolor="#1e7fb8" stroked="f" strokecolor="#1e7fb8" strokeweight="0">
                    <v:path arrowok="t" o:connecttype="custom" o:connectlocs="50,40;78,29;114,15;157,4;211,0;271,8;318,22;353,43;378,75;393,115;404,161;404,215;404,447;407,501;411,544;300,544;296,508;293,469;293,469;268,501;236,526;200,544;150,551;103,544;64,526;28,494;7,447;0,394;7,340;25,297;57,261;96,240;146,226;203,215;264,215;289,215;289,193;286,165;278,136;261,115;232,97;196,93;139,101;89,122;57,143;50,40;289,283;278,283;221,286;175,294;143,315;121,344;114,383;118,415;135,440;157,458;189,465;228,458;257,437;275,408;286,365;289,311;289,283" o:connectangles="0,0,0,0,0,0,0,0,0,0,0,0,0,0,0,0,0,0,0,0,0,0,0,0,0,0,0,0,0,0,0,0,0,0,0,0,0,0,0,0,0,0,0,0,0,0,0,0,0,0,0,0,0,0,0,0,0,0,0,0,0,0,0"/>
                    <o:lock v:ext="edit" verticies="t"/>
                  </v:shape>
                  <v:rect id="Rectangle 30" o:spid="_x0000_s1045" style="position:absolute;left:7341;top:422;width:122;height: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LH36wgAAANsAAAAPAAAAZHJzL2Rvd25yZXYueG1sRI/RisIw&#10;FETfBf8hXME3TbWwLNW0WEEQEZZVP+DSXNtic1ObaKtfv1lY2MdhZs4w62wwjXhS52rLChbzCARx&#10;YXXNpYLLeTf7BOE8ssbGMil4kYMsHY/WmGjb8zc9T74UAcIuQQWV920ipSsqMujmtiUO3tV2Bn2Q&#10;XSl1h32Am0Yuo+hDGqw5LFTY0rai4nZ6GAW5jRvMh8PxvrwX/eb9ljLffSk1nQybFQhPg/8P/7X3&#10;WkEcw++X8ANk+gMAAP//AwBQSwECLQAUAAYACAAAACEA2+H2y+4AAACFAQAAEwAAAAAAAAAAAAAA&#10;AAAAAAAAW0NvbnRlbnRfVHlwZXNdLnhtbFBLAQItABQABgAIAAAAIQBa9CxbvwAAABUBAAALAAAA&#10;AAAAAAAAAAAAAB8BAABfcmVscy8ucmVsc1BLAQItABQABgAIAAAAIQDzLH36wgAAANsAAAAPAAAA&#10;AAAAAAAAAAAAAAcCAABkcnMvZG93bnJldi54bWxQSwUGAAAAAAMAAwC3AAAA9gIAAAAA&#10;" fillcolor="#1e7fb8" stroked="f" strokecolor="#1e7fb8" strokeweight="0"/>
                  <v:shape id="Freeform 31" o:spid="_x0000_s1046" style="position:absolute;left:7534;top:515;width:304;height:690;visibility:visible;mso-wrap-style:square;v-text-anchor:top" coordsize="304,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7KTwgAAANsAAAAPAAAAZHJzL2Rvd25yZXYueG1sRI9BawIx&#10;FITvgv8hvII3zba1IqtRpFCoQimrgtfH5jVZunlZktRd/70pFHocZuYbZr0dXCuuFGLjWcHjrABB&#10;XHvdsFFwPr1NlyBiQtbYeiYFN4qw3YxHayy177mi6zEZkSEcS1RgU+pKKWNtyWGc+Y44e18+OExZ&#10;BiN1wD7DXSufimIhHTacFyx29Gqp/j7+uEyZmzYsD83H7YWH3uxD1V8+rVKTh2G3ApFoSP/hv/a7&#10;VvA8h98v+QfIzR0AAP//AwBQSwECLQAUAAYACAAAACEA2+H2y+4AAACFAQAAEwAAAAAAAAAAAAAA&#10;AAAAAAAAW0NvbnRlbnRfVHlwZXNdLnhtbFBLAQItABQABgAIAAAAIQBa9CxbvwAAABUBAAALAAAA&#10;AAAAAAAAAAAAAB8BAABfcmVscy8ucmVsc1BLAQItABQABgAIAAAAIQBkE7KTwgAAANsAAAAPAAAA&#10;AAAAAAAAAAAAAAcCAABkcnMvZG93bnJldi54bWxQSwUGAAAAAAMAAwC3AAAA9gIAAAAA&#10;" path="m82,39l204,r,150l304,150r,93l204,243r,275l207,554r11,22l236,590r21,4l272,590r14,l297,586r7,-3l304,672r-32,11l222,690r-40,-4l147,676,118,654,97,626,86,586,82,536r,-293l,243,,150r82,l82,39xe" fillcolor="#1e7fb8" stroked="f" strokecolor="#1e7fb8" strokeweight="0">
                    <v:path arrowok="t" o:connecttype="custom" o:connectlocs="82,39;204,0;204,150;304,150;304,243;204,243;204,518;207,554;218,576;236,590;257,594;272,590;286,590;297,586;304,583;304,672;272,683;222,690;182,686;147,676;118,654;97,626;86,586;82,536;82,243;0,243;0,150;82,150;82,39" o:connectangles="0,0,0,0,0,0,0,0,0,0,0,0,0,0,0,0,0,0,0,0,0,0,0,0,0,0,0,0,0"/>
                  </v:shape>
                  <v:shape id="Freeform 32" o:spid="_x0000_s1047" style="position:absolute;left:7902;top:422;width:400;height:776;visibility:visible;mso-wrap-style:square;v-text-anchor:top" coordsize="400,7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zBNbwwAAANsAAAAPAAAAZHJzL2Rvd25yZXYueG1sRI9Bi8Iw&#10;FITvwv6H8Bb2pmkVRapRdhdkPSlaRbw9mmdbt3kpTdT6740geBxm5htmOm9NJa7UuNKygrgXgSDO&#10;rC45V7BLF90xCOeRNVaWScGdHMxnH50pJtreeEPXrc9FgLBLUEHhfZ1I6bKCDLqerYmDd7KNQR9k&#10;k0vd4C3ATSX7UTSSBksOCwXW9FtQ9r+9GAWH+O9cput9VB+rFZpBm91/YqfU12f7PQHhqfXv8Ku9&#10;1AoGQ3h+CT9Azh4AAAD//wMAUEsBAi0AFAAGAAgAAAAhANvh9svuAAAAhQEAABMAAAAAAAAAAAAA&#10;AAAAAAAAAFtDb250ZW50X1R5cGVzXS54bWxQSwECLQAUAAYACAAAACEAWvQsW78AAAAVAQAACwAA&#10;AAAAAAAAAAAAAAAfAQAAX3JlbHMvLnJlbHNQSwECLQAUAAYACAAAACEA9swTW8MAAADbAAAADwAA&#10;AAAAAAAAAAAAAAAHAgAAZHJzL2Rvd25yZXYueG1sUEsFBgAAAAADAAMAtwAAAPcCAAAAAA==&#10;" path="m,l122,r,311l125,311r15,-21l157,268r22,-18l211,240r39,-8l300,240r40,21l368,293r18,40l397,379r3,54l400,776r-121,l279,454r-4,-50l261,368,240,347r-33,-7l175,347r-25,18l132,390r-7,35l122,465r,311l,776,,xe" fillcolor="#1e7fb8" stroked="f" strokecolor="#1e7fb8" strokeweight="0">
                    <v:path arrowok="t" o:connecttype="custom" o:connectlocs="0,0;122,0;122,311;125,311;140,290;157,268;179,250;211,240;250,232;300,240;340,261;368,293;386,333;397,379;400,433;400,776;279,776;279,454;275,404;261,368;240,347;207,340;175,347;150,365;132,390;125,425;122,465;122,776;0,776;0,0" o:connectangles="0,0,0,0,0,0,0,0,0,0,0,0,0,0,0,0,0,0,0,0,0,0,0,0,0,0,0,0,0,0"/>
                  </v:shape>
                  <v:shape id="Freeform 33" o:spid="_x0000_s1048" style="position:absolute;left:3131;top:1387;width:547;height:744;visibility:visible;mso-wrap-style:square;v-text-anchor:top" coordsize="547,7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yUxAAAANsAAAAPAAAAZHJzL2Rvd25yZXYueG1sRI/dasJA&#10;FITvC77DcoTe1Y0WrERXESEQkRb/wNtD9pgEs2fD7hpjn75bKPRymJlvmMWqN43oyPnasoLxKAFB&#10;XFhdc6ngfMreZiB8QNbYWCYFT/KwWg5eFphq++ADdcdQighhn6KCKoQ2ldIXFRn0I9sSR+9qncEQ&#10;pSuldviIcNPISZJMpcGa40KFLW0qKm7Hu1HQfCbu/rG/nL6yPN/bttvusu+tUq/Dfj0HEagP/+G/&#10;dq4VvE/h90v8AXL5AwAA//8DAFBLAQItABQABgAIAAAAIQDb4fbL7gAAAIUBAAATAAAAAAAAAAAA&#10;AAAAAAAAAABbQ29udGVudF9UeXBlc10ueG1sUEsBAi0AFAAGAAgAAAAhAFr0LFu/AAAAFQEAAAsA&#10;AAAAAAAAAAAAAAAAHwEAAF9yZWxzLy5yZWxzUEsBAi0AFAAGAAgAAAAhAD+EXJTEAAAA2wAAAA8A&#10;AAAAAAAAAAAAAAAABwIAAGRycy9kb3ducmV2LnhtbFBLBQYAAAAAAwADALcAAAD4AgAAAAA=&#10;" path="m275,r50,8l375,22r47,28l464,90r33,50l525,204r15,79l547,372r-7,90l525,540r-28,65l464,655r-42,39l375,723r-50,14l275,744r-54,-7l171,723,125,694,82,655,50,605,21,540,7,462,,372,7,283,21,204,50,140,82,90,125,50,171,22,221,8,275,xm275,644r32,-7l336,623r28,-25l386,562r18,-50l414,451r4,-79l414,294,404,233,386,183,364,147,336,122,307,108r-32,-4l239,108r-28,14l182,147r-21,36l143,233r-11,61l128,372r4,79l143,512r18,50l182,598r29,25l239,637r36,7xe" fillcolor="#1e7fb8" stroked="f" strokecolor="#1e7fb8" strokeweight="0">
                    <v:path arrowok="t" o:connecttype="custom" o:connectlocs="275,0;325,8;375,22;422,50;464,90;497,140;525,204;540,283;547,372;540,462;525,540;497,605;464,655;422,694;375,723;325,737;275,744;221,737;171,723;125,694;82,655;50,605;21,540;7,462;0,372;7,283;21,204;50,140;82,90;125,50;171,22;221,8;275,0;275,644;307,637;336,623;364,598;386,562;404,512;414,451;418,372;414,294;404,233;386,183;364,147;336,122;307,108;275,104;239,108;211,122;182,147;161,183;143,233;132,294;128,372;132,451;143,512;161,562;182,598;211,623;239,637;275,644" o:connectangles="0,0,0,0,0,0,0,0,0,0,0,0,0,0,0,0,0,0,0,0,0,0,0,0,0,0,0,0,0,0,0,0,0,0,0,0,0,0,0,0,0,0,0,0,0,0,0,0,0,0,0,0,0,0,0,0,0,0,0,0,0,0"/>
                    <o:lock v:ext="edit" verticies="t"/>
                  </v:shape>
                  <v:shape id="Freeform 34" o:spid="_x0000_s1049" style="position:absolute;left:3756;top:1581;width:265;height:539;visibility:visible;mso-wrap-style:square;v-text-anchor:top" coordsize="265,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nk6xAAAANsAAAAPAAAAZHJzL2Rvd25yZXYueG1sRI9Ba8JA&#10;FITvQv/D8gq9NZtYUJu6irYUVPBgFNreHtnXJLj7NmS3Gv+9KxQ8DjPzDTOd99aIE3W+cawgS1IQ&#10;xKXTDVcKDvvP5wkIH5A1Gsek4EIe5rOHwRRz7c68o1MRKhEh7HNUUIfQ5lL6siaLPnEtcfR+XWcx&#10;RNlVUnd4jnBr5DBNR9Jiw3GhxpbeayqPxZ9V4D6+zKspsu03bnxm/eGnL5ZrpZ4e+8UbiEB9uIf/&#10;2yut4GUMty/xB8jZFQAA//8DAFBLAQItABQABgAIAAAAIQDb4fbL7gAAAIUBAAATAAAAAAAAAAAA&#10;AAAAAAAAAABbQ29udGVudF9UeXBlc10ueG1sUEsBAi0AFAAGAAgAAAAhAFr0LFu/AAAAFQEAAAsA&#10;AAAAAAAAAAAAAAAAHwEAAF9yZWxzLy5yZWxzUEsBAi0AFAAGAAgAAAAhAKKCeTrEAAAA2wAAAA8A&#10;AAAAAAAAAAAAAAAABwIAAGRycy9kb3ducmV2LnhtbFBLBQYAAAAAAwADALcAAAD4AgAAAAA=&#10;" path="m4,96l4,46,,7r111,l111,57r4,46l115,103,129,78,147,50,172,25,204,7,247,r11,l265,3r,118l250,118r-17,l208,121r-25,7l161,146r-18,25l129,203r-4,43l125,539,4,539,4,96xe" fillcolor="#1e7fb8" stroked="f" strokecolor="#1e7fb8" strokeweight="0">
                    <v:path arrowok="t" o:connecttype="custom" o:connectlocs="4,96;4,46;0,7;111,7;111,57;115,103;115,103;129,78;147,50;172,25;204,7;247,0;258,0;265,3;265,121;250,118;233,118;208,121;183,128;161,146;143,171;129,203;125,246;125,539;4,539;4,96" o:connectangles="0,0,0,0,0,0,0,0,0,0,0,0,0,0,0,0,0,0,0,0,0,0,0,0,0,0"/>
                  </v:shape>
                  <v:shape id="Freeform 35" o:spid="_x0000_s1050" style="position:absolute;left:4067;top:1581;width:436;height:768;visibility:visible;mso-wrap-style:square;v-text-anchor:top" coordsize="436,7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WwpwQAAANsAAAAPAAAAZHJzL2Rvd25yZXYueG1sRE/LisIw&#10;FN0P+A/hCm4GTUcH0WqUMlR0NooP0OWlubbF5qY0Uevfm8XALA/nPV+2phIPalxpWcHXIAJBnFld&#10;cq7gdFz1JyCcR9ZYWSYFL3KwXHQ+5hhr++Q9PQ4+FyGEXYwKCu/rWEqXFWTQDWxNHLirbQz6AJtc&#10;6gafIdxUchhFY2mw5NBQYE0/BWW3w90o2E3T5JLw79kN199prkfbdN1+KtXrtskMhKfW/4v/3But&#10;YBTGhi/hB8jFGwAA//8DAFBLAQItABQABgAIAAAAIQDb4fbL7gAAAIUBAAATAAAAAAAAAAAAAAAA&#10;AAAAAABbQ29udGVudF9UeXBlc10ueG1sUEsBAi0AFAAGAAgAAAAhAFr0LFu/AAAAFQEAAAsAAAAA&#10;AAAAAAAAAAAAHwEAAF9yZWxzLy5yZWxzUEsBAi0AFAAGAAgAAAAhABpJbCnBAAAA2wAAAA8AAAAA&#10;AAAAAAAAAAAABwIAAGRycy9kb3ducmV2LnhtbFBLBQYAAAAAAwADALcAAAD1AgAAAAA=&#10;" path="m32,622r36,21l118,661r61,7l225,665r33,-15l283,629r14,-29l308,572r3,-36l315,500r,-50l311,450r-14,25l279,500r-25,22l222,536r-43,3l150,536r-28,-7l90,511,65,489,40,454,18,407,7,346,,275,4,214,15,157,32,103,57,60,90,28,132,7,182,r43,3l258,17r25,22l300,64r18,25l322,89r,-39l325,7r111,l433,50r,42l433,482r-4,61l422,600r-14,47l386,690r-32,32l315,747r-54,18l197,768r-57,-3l93,758,54,747,25,736,32,622xm222,447r39,-8l290,418r21,-36l325,332r4,-64l322,207,311,157,290,125,261,103,229,96r-32,7l172,125r-18,35l143,207r-3,61l147,336r10,50l175,418r22,21l222,447xe" fillcolor="#1e7fb8" stroked="f" strokecolor="#1e7fb8" strokeweight="0">
                    <v:path arrowok="t" o:connecttype="custom" o:connectlocs="68,643;179,668;258,650;297,600;311,536;315,450;297,475;254,522;179,539;122,529;65,489;18,407;0,275;15,157;57,60;132,7;225,3;283,39;318,89;322,50;436,7;433,92;429,543;408,647;354,722;261,765;140,765;54,747;32,622;261,439;311,382;329,268;311,157;261,103;197,103;154,160;140,268;157,386;197,439" o:connectangles="0,0,0,0,0,0,0,0,0,0,0,0,0,0,0,0,0,0,0,0,0,0,0,0,0,0,0,0,0,0,0,0,0,0,0,0,0,0,0"/>
                    <o:lock v:ext="edit" verticies="t"/>
                  </v:shape>
                  <v:shape id="Freeform 36" o:spid="_x0000_s1051" style="position:absolute;left:4582;top:1581;width:411;height:547;visibility:visible;mso-wrap-style:square;v-text-anchor:top" coordsize="411,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0tQGxAAAANsAAAAPAAAAZHJzL2Rvd25yZXYueG1sRI9Pa8JA&#10;FMTvBb/D8gRvdVOFotFVatqCJ0uj4PU1+/KHZt8u2U1Mv31XKPQ4zMxvmO1+NK0YqPONZQVP8wQE&#10;cWF1w5WCy/n9cQXCB2SNrWVS8EMe9rvJwxZTbW/8SUMeKhEh7FNUUIfgUil9UZNBP7eOOHql7QyG&#10;KLtK6g5vEW5auUiSZ2mw4bhQo6OspuI7742CL9d/lNdRn8r1sc/4tV+5w5tXajYdXzYgAo3hP/zX&#10;PmoFyzXcv8QfIHe/AAAA//8DAFBLAQItABQABgAIAAAAIQDb4fbL7gAAAIUBAAATAAAAAAAAAAAA&#10;AAAAAAAAAABbQ29udGVudF9UeXBlc10ueG1sUEsBAi0AFAAGAAgAAAAhAFr0LFu/AAAAFQEAAAsA&#10;AAAAAAAAAAAAAAAAHwEAAF9yZWxzLy5yZWxzUEsBAi0AFAAGAAgAAAAhAKzS1AbEAAAA2wAAAA8A&#10;AAAAAAAAAAAAAAAABwIAAGRycy9kb3ducmV2LnhtbFBLBQYAAAAAAwADALcAAAD4AgAAAAA=&#10;" path="m50,39l79,25,114,14,157,3,211,r61,3l318,17r36,25l375,71r18,39l400,160r4,54l404,447r3,53l411,539r-111,l293,504r,-36l293,468r-25,29l236,525r-40,18l150,547r-46,-8l61,522,28,489,7,447,,393,3,336,25,293,53,261,96,236r47,-15l200,214r64,-4l289,210r,-17l286,160,275,132,257,110,232,96,196,89r-60,11l89,118,57,143,50,39xm289,278r-10,l221,282r-46,11l139,311r-21,28l111,379r7,35l132,439r25,15l189,461r40,-7l257,436r18,-32l286,361r3,-50l289,278xe" fillcolor="#1e7fb8" stroked="f" strokecolor="#1e7fb8" strokeweight="0">
                    <v:path arrowok="t" o:connecttype="custom" o:connectlocs="50,39;79,25;114,14;157,3;211,0;272,3;318,17;354,42;375,71;393,110;400,160;404,214;404,447;407,500;411,539;300,539;293,504;293,468;293,468;268,497;236,525;196,543;150,547;104,539;61,522;28,489;7,447;0,393;3,336;25,293;53,261;96,236;143,221;200,214;264,210;289,210;289,193;286,160;275,132;257,110;232,96;196,89;136,100;89,118;57,143;50,39;289,278;279,278;221,282;175,293;139,311;118,339;111,379;118,414;132,439;157,454;189,461;229,454;257,436;275,404;286,361;289,311;289,278" o:connectangles="0,0,0,0,0,0,0,0,0,0,0,0,0,0,0,0,0,0,0,0,0,0,0,0,0,0,0,0,0,0,0,0,0,0,0,0,0,0,0,0,0,0,0,0,0,0,0,0,0,0,0,0,0,0,0,0,0,0,0,0,0,0,0"/>
                    <o:lock v:ext="edit" verticies="t"/>
                  </v:shape>
                  <v:shape id="Freeform 37" o:spid="_x0000_s1052" style="position:absolute;left:5104;top:1581;width:404;height:539;visibility:visible;mso-wrap-style:square;v-text-anchor:top" coordsize="404,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HdSewQAAANsAAAAPAAAAZHJzL2Rvd25yZXYueG1sRE9NawIx&#10;EL0X/A9hBG81WykiW6O0glCqhdYWep0m4+7iZrJNRl3765uD0OPjfc+XvW/ViWJqAhu4GxegiG1w&#10;DVcGPj/WtzNQSZAdtoHJwIUSLBeDmzmWLpz5nU47qVQO4VSigVqkK7VOtiaPaRw64sztQ/QoGcZK&#10;u4jnHO5bPSmKqfbYcG6osaNVTfawO3oD9Mv27Wm7F/uNr+3Xy2QjP4dozGjYPz6AEurlX3x1PzsD&#10;93l9/pJ/gF78AQAA//8DAFBLAQItABQABgAIAAAAIQDb4fbL7gAAAIUBAAATAAAAAAAAAAAAAAAA&#10;AAAAAABbQ29udGVudF9UeXBlc10ueG1sUEsBAi0AFAAGAAgAAAAhAFr0LFu/AAAAFQEAAAsAAAAA&#10;AAAAAAAAAAAAHwEAAF9yZWxzLy5yZWxzUEsBAi0AFAAGAAgAAAAhADkd1J7BAAAA2wAAAA8AAAAA&#10;AAAAAAAAAAAABwIAAGRycy9kb3ducmV2LnhtbFBLBQYAAAAAAwADALcAAAD1AgAAAAA=&#10;" path="m3,96l3,46,,7r114,l118,50r,39l121,89r,l132,67,153,42,178,21,211,7,257,r50,7l346,25r29,32l393,96r11,50l404,196r,343l282,539r,-318l278,168,268,132,246,110r-32,-7l178,110r-25,18l139,157r-11,32l128,228r,311l3,539,3,96xe" fillcolor="#1e7fb8" stroked="f" strokecolor="#1e7fb8" strokeweight="0">
                    <v:path arrowok="t" o:connecttype="custom" o:connectlocs="3,96;3,46;0,7;114,7;118,50;118,89;121,89;121,89;132,67;153,42;178,21;211,7;257,0;307,7;346,25;375,57;393,96;404,146;404,196;404,539;282,539;282,221;278,168;268,132;246,110;214,103;178,110;153,128;139,157;128,189;128,228;128,539;3,539;3,96" o:connectangles="0,0,0,0,0,0,0,0,0,0,0,0,0,0,0,0,0,0,0,0,0,0,0,0,0,0,0,0,0,0,0,0,0,0"/>
                  </v:shape>
                  <v:shape id="Freeform 38" o:spid="_x0000_s1053" style="position:absolute;left:5618;top:1362;width:125;height:758;visibility:visible;mso-wrap-style:square;v-text-anchor:top" coordsize="125,7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ortqwwAAANsAAAAPAAAAZHJzL2Rvd25yZXYueG1sRI/NasMw&#10;EITvhbyD2EBvjexSQupGCcFQSKA95OcBFmtjiVgrR1Id9+2rQiDHYWa+YZbr0XVioBCtZwXlrABB&#10;3HhtuVVwOn6+LEDEhKyx80wKfinCejV5WmKl/Y33NBxSKzKEY4UKTEp9JWVsDDmMM98TZ+/sg8OU&#10;ZWilDnjLcNfJ16KYS4eW84LBnmpDzeXw4xQUpjbl13X+vq1rtOF72Dl72in1PB03HyASjekRvre3&#10;WsFbCf9f8g+Qqz8AAAD//wMAUEsBAi0AFAAGAAgAAAAhANvh9svuAAAAhQEAABMAAAAAAAAAAAAA&#10;AAAAAAAAAFtDb250ZW50X1R5cGVzXS54bWxQSwECLQAUAAYACAAAACEAWvQsW78AAAAVAQAACwAA&#10;AAAAAAAAAAAAAAAfAQAAX3JlbHMvLnJlbHNQSwECLQAUAAYACAAAACEA3qK7asMAAADbAAAADwAA&#10;AAAAAAAAAAAAAAAHAgAAZHJzL2Rvd25yZXYueG1sUEsFBgAAAAADAAMAtwAAAPcCAAAAAA==&#10;" path="m,l125,r,126l,126,,xm4,226r121,l125,758,4,758,4,226xe" fillcolor="#1e7fb8" stroked="f" strokecolor="#1e7fb8" strokeweight="0">
                    <v:path arrowok="t" o:connecttype="custom" o:connectlocs="0,0;125,0;125,126;0,126;0,0;4,226;125,226;125,758;4,758;4,226" o:connectangles="0,0,0,0,0,0,0,0,0,0"/>
                    <o:lock v:ext="edit" verticies="t"/>
                  </v:shape>
                  <v:shape id="Freeform 39" o:spid="_x0000_s1054" style="position:absolute;left:5858;top:1588;width:343;height:532;visibility:visible;mso-wrap-style:square;v-text-anchor:top" coordsize="343,5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N9lRxAAAANsAAAAPAAAAZHJzL2Rvd25yZXYueG1sRI/dagIx&#10;FITvC75DOELvNKuUtqxGEVuLUBTq3/Vhc9ys3ZwsSbpu394UhF4OM/MNM513thYt+VA5VjAaZiCI&#10;C6crLhUc9qvBK4gQkTXWjknBLwWYz3oPU8y1u/IXtbtYigThkKMCE2OTSxkKQxbD0DXEyTs7bzEm&#10;6UupPV4T3NZynGXP0mLFacFgQ0tDxffuxyr47N7Xq5e35uIXp03YHj+MXrZGqcd+t5iAiNTF//C9&#10;vdYKnsbw9yX9ADm7AQAA//8DAFBLAQItABQABgAIAAAAIQDb4fbL7gAAAIUBAAATAAAAAAAAAAAA&#10;AAAAAAAAAABbQ29udGVudF9UeXBlc10ueG1sUEsBAi0AFAAGAAgAAAAhAFr0LFu/AAAAFQEAAAsA&#10;AAAAAAAAAAAAAAAAHwEAAF9yZWxzLy5yZWxzUEsBAi0AFAAGAAgAAAAhAJA32VHEAAAA2wAAAA8A&#10;AAAAAAAAAAAAAAAABwIAAGRycy9kb3ducmV2LnhtbFBLBQYAAAAAAwADALcAAAD4AgAAAAA=&#10;" path="m,422l214,96,7,96,7,,336,r,111l125,436r218,l343,532,,532,,422xe" fillcolor="#1e7fb8" stroked="f" strokecolor="#1e7fb8" strokeweight="0">
                    <v:path arrowok="t" o:connecttype="custom" o:connectlocs="0,422;214,96;7,96;7,0;336,0;336,111;125,436;343,436;343,532;0,532;0,422" o:connectangles="0,0,0,0,0,0,0,0,0,0,0"/>
                  </v:shape>
                  <v:shape id="Freeform 40" o:spid="_x0000_s1055" style="position:absolute;left:6265;top:1581;width:415;height:547;visibility:visible;mso-wrap-style:square;v-text-anchor:top" coordsize="415,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ihY3wwAAANsAAAAPAAAAZHJzL2Rvd25yZXYueG1sRI9Pi8Iw&#10;FMTvwn6H8Bb2ZlNdEalGEVEQFg/+Wdjjo3mmxealNlG7fnojCB6HmfkNM5m1thJXanzpWEEvSUEQ&#10;506XbBQc9qvuCIQPyBorx6TgnzzMph+dCWba3XhL110wIkLYZ6igCKHOpPR5QRZ94mri6B1dYzFE&#10;2RipG7xFuK1kP02H0mLJcaHAmhYF5afdxSrgxfbiDc1PG4P+b7m+//6c055SX5/tfAwiUBve4Vd7&#10;rRUMvuH5Jf4AOX0AAAD//wMAUEsBAi0AFAAGAAgAAAAhANvh9svuAAAAhQEAABMAAAAAAAAAAAAA&#10;AAAAAAAAAFtDb250ZW50X1R5cGVzXS54bWxQSwECLQAUAAYACAAAACEAWvQsW78AAAAVAQAACwAA&#10;AAAAAAAAAAAAAAAfAQAAX3JlbHMvLnJlbHNQSwECLQAUAAYACAAAACEAE4oWN8MAAADbAAAADwAA&#10;AAAAAAAAAAAAAAAHAgAAZHJzL2Rvd25yZXYueG1sUEsFBgAAAAADAAMAtwAAAPcCAAAAAA==&#10;" path="m54,39l82,25,118,14,161,3,215,r57,3l322,17r32,25l379,71r18,39l404,160r4,54l408,447r,53l415,539r-111,l297,504r,-36l293,468r-21,29l240,525r-40,18l154,547r-47,-8l65,522,32,489,11,447,,393,7,336,29,293,57,261,97,236r50,-15l204,214r64,-4l293,210r,-17l290,160,279,132,261,110,236,96,197,89r-57,11l93,118,61,143,54,39xm293,278r-10,l225,282r-46,11l143,311r-21,28l115,379r7,35l136,439r25,15l193,461r40,-7l261,436r18,-32l290,361r3,-50l293,278xe" fillcolor="#1e7fb8" stroked="f" strokecolor="#1e7fb8" strokeweight="0">
                    <v:path arrowok="t" o:connecttype="custom" o:connectlocs="54,39;82,25;118,14;161,3;215,0;272,3;322,17;354,42;379,71;397,110;404,160;408,214;408,447;408,500;415,539;304,539;297,504;297,468;293,468;272,497;240,525;200,543;154,547;107,539;65,522;32,489;11,447;0,393;7,336;29,293;57,261;97,236;147,221;204,214;268,210;293,210;293,193;290,160;279,132;261,110;236,96;197,89;140,100;93,118;61,143;54,39;293,278;283,278;225,282;179,293;143,311;122,339;115,379;122,414;136,439;161,454;193,461;233,454;261,436;279,404;290,361;293,311;293,278" o:connectangles="0,0,0,0,0,0,0,0,0,0,0,0,0,0,0,0,0,0,0,0,0,0,0,0,0,0,0,0,0,0,0,0,0,0,0,0,0,0,0,0,0,0,0,0,0,0,0,0,0,0,0,0,0,0,0,0,0,0,0,0,0,0,0"/>
                    <o:lock v:ext="edit" verticies="t"/>
                  </v:shape>
                  <v:shape id="Freeform 41" o:spid="_x0000_s1056" style="position:absolute;left:6733;top:1437;width:304;height:691;visibility:visible;mso-wrap-style:square;v-text-anchor:top" coordsize="304,69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Q/4ZwwAAANsAAAAPAAAAZHJzL2Rvd25yZXYueG1sRI/RaoNA&#10;FETfC/mH5QbyVtcESVvrKqEkkKdCTT7g4t6qxL1r3K2afH03UOjjMDNnmKyYTSdGGlxrWcE6ikEQ&#10;V1a3XCs4nw7PryCcR9bYWSYFN3JQ5IunDFNtJ/6isfS1CBB2KSpovO9TKV3VkEEX2Z44eN92MOiD&#10;HGqpB5wC3HRyE8dbabDlsNBgTx8NVZfyxyjo2k1yvVf72rzcr/6tXJ8/E94rtVrOu3cQnmb/H/5r&#10;H7WCJIHHl/ADZP4LAAD//wMAUEsBAi0AFAAGAAgAAAAhANvh9svuAAAAhQEAABMAAAAAAAAAAAAA&#10;AAAAAAAAAFtDb250ZW50X1R5cGVzXS54bWxQSwECLQAUAAYACAAAACEAWvQsW78AAAAVAQAACwAA&#10;AAAAAAAAAAAAAAAfAQAAX3JlbHMvLnJlbHNQSwECLQAUAAYACAAAACEAiEP+GcMAAADbAAAADwAA&#10;AAAAAAAAAAAAAAAHAgAAZHJzL2Rvd25yZXYueG1sUEsFBgAAAAADAAMAtwAAAPcCAAAAAA==&#10;" path="m79,40l201,r,151l304,151r,93l201,244r,279l204,558r11,22l233,591r25,3l272,594r11,-3l294,587r10,-4l304,673r-36,14l222,691r-43,-4l143,676,115,655,97,626,83,587,79,537r,-293l,244,,151r79,l79,40xe" fillcolor="#1e7fb8" stroked="f" strokecolor="#1e7fb8" strokeweight="0">
                    <v:path arrowok="t" o:connecttype="custom" o:connectlocs="79,40;201,0;201,151;304,151;304,244;201,244;201,523;204,558;215,580;233,591;258,594;272,594;283,591;294,587;304,583;304,673;268,687;222,691;179,687;143,676;115,655;97,626;83,587;79,537;79,244;0,244;0,151;79,151;79,40" o:connectangles="0,0,0,0,0,0,0,0,0,0,0,0,0,0,0,0,0,0,0,0,0,0,0,0,0,0,0,0,0"/>
                  </v:shape>
                  <v:shape id="Freeform 42" o:spid="_x0000_s1057" style="position:absolute;left:7119;top:1362;width:140;height:758;visibility:visible;mso-wrap-style:square;v-text-anchor:top" coordsize="140,7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9Uf8xAAAANsAAAAPAAAAZHJzL2Rvd25yZXYueG1sRI9PawIx&#10;FMTvQr9DeAVvmlVUytYo4j88VERt76/J6+7Szcuyie7aT28EocdhZn7DTOetLcWVal84VjDoJyCI&#10;tTMFZwo+z5veGwgfkA2WjknBjTzMZy+dKabGNXyk6ylkIkLYp6ggD6FKpfQ6J4u+7yri6P242mKI&#10;ss6kqbGJcFvKYZJMpMWC40KOFS1z0r+ni1Wg18fLdq8/vm9u/zXSw79V4w9npbqv7eIdRKA2/Ief&#10;7Z1RMBrD40v8AXJ2BwAA//8DAFBLAQItABQABgAIAAAAIQDb4fbL7gAAAIUBAAATAAAAAAAAAAAA&#10;AAAAAAAAAABbQ29udGVudF9UeXBlc10ueG1sUEsBAi0AFAAGAAgAAAAhAFr0LFu/AAAAFQEAAAsA&#10;AAAAAAAAAAAAAAAAHwEAAF9yZWxzLy5yZWxzUEsBAi0AFAAGAAgAAAAhAD31R/zEAAAA2wAAAA8A&#10;AAAAAAAAAAAAAAAABwIAAGRycy9kb3ducmV2LnhtbFBLBQYAAAAAAwADALcAAAD4AgAAAAA=&#10;" path="m,l126,r,126l,126,,xm15,226r125,l140,758r-125,l15,226xe" fillcolor="#1e7fb8" stroked="f" strokecolor="#1e7fb8" strokeweight="0">
                    <v:path arrowok="t" o:connecttype="custom" o:connectlocs="0,0;126,0;126,126;0,126;0,0;15,226;140,226;140,758;15,758;15,226" o:connectangles="0,0,0,0,0,0,0,0,0,0"/>
                    <o:lock v:ext="edit" verticies="t"/>
                  </v:shape>
                  <v:shape id="Freeform 43" o:spid="_x0000_s1058" style="position:absolute;left:7352;top:1581;width:443;height:547;visibility:visible;mso-wrap-style:square;v-text-anchor:top" coordsize="443,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kGE+wwAAANsAAAAPAAAAZHJzL2Rvd25yZXYueG1sRI9bawIx&#10;FITfhf6HcAq+SM0qWy1bo4hg8anUS98Pm+NucHOybLKX/ntTEHwcZuYbZrUZbCU6arxxrGA2TUAQ&#10;504bLhRczvu3DxA+IGusHJOCP/KwWb+MVphp1/ORulMoRISwz1BBGUKdSenzkiz6qauJo3d1jcUQ&#10;ZVNI3WAf4baS8yRZSIuG40KJNe1Kym+n1ipI8P13mX6fL/JmvnDyU5v2OtspNX4dtp8gAg3hGX60&#10;D1pBuoD/L/EHyPUdAAD//wMAUEsBAi0AFAAGAAgAAAAhANvh9svuAAAAhQEAABMAAAAAAAAAAAAA&#10;AAAAAAAAAFtDb250ZW50X1R5cGVzXS54bWxQSwECLQAUAAYACAAAACEAWvQsW78AAAAVAQAACwAA&#10;AAAAAAAAAAAAAAAfAQAAX3JlbHMvLnJlbHNQSwECLQAUAAYACAAAACEAT5BhPsMAAADbAAAADwAA&#10;AAAAAAAAAAAAAAAHAgAAZHJzL2Rvd25yZXYueG1sUEsFBgAAAAADAAMAtwAAAPcCAAAAAA==&#10;" path="m221,r40,3l300,10r39,18l371,53r29,39l425,139r14,61l443,271r-4,79l425,411r-25,46l371,493r-32,25l300,536r-39,11l221,547r-39,l143,536,107,518,71,493,43,457,18,411,3,350,,271,3,200,18,139,43,92,71,53,107,28,143,10,182,3,221,xm221,457r36,-7l282,429r18,-33l311,361r7,-43l318,271r,-43l311,185,300,150,282,118,257,96,221,89r-32,7l161,118r-18,32l132,185r-7,43l125,271r,47l132,361r11,35l161,429r28,21l221,457xe" fillcolor="#1e7fb8" stroked="f" strokecolor="#1e7fb8" strokeweight="0">
                    <v:path arrowok="t" o:connecttype="custom" o:connectlocs="221,0;261,3;300,10;339,28;371,53;400,92;425,139;439,200;443,271;439,350;425,411;400,457;371,493;339,518;300,536;261,547;221,547;182,547;143,536;107,518;71,493;43,457;18,411;3,350;0,271;3,200;18,139;43,92;71,53;107,28;143,10;182,3;221,0;221,457;257,450;282,429;300,396;311,361;318,318;318,271;318,228;311,185;300,150;282,118;257,96;221,89;189,96;161,118;143,150;132,185;125,228;125,271;125,318;132,361;143,396;161,429;189,450;221,457" o:connectangles="0,0,0,0,0,0,0,0,0,0,0,0,0,0,0,0,0,0,0,0,0,0,0,0,0,0,0,0,0,0,0,0,0,0,0,0,0,0,0,0,0,0,0,0,0,0,0,0,0,0,0,0,0,0,0,0,0,0"/>
                    <o:lock v:ext="edit" verticies="t"/>
                  </v:shape>
                  <v:shape id="Freeform 44" o:spid="_x0000_s1059" style="position:absolute;left:7899;top:1581;width:403;height:539;visibility:visible;mso-wrap-style:square;v-text-anchor:top" coordsize="403,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SYLwAAAANsAAAAPAAAAZHJzL2Rvd25yZXYueG1sRI/RisIw&#10;FETfBf8hXGHfNO0iq1SjFHHR11U/4NJc22pzE5qsZvfrjSD4OMzMGWa5jqYTN+p9a1lBPslAEFdW&#10;t1wrOB2/x3MQPiBr7CyTgj/ysF4NB0sstL3zD90OoRYJwr5ABU0IrpDSVw0Z9BPriJN3tr3BkGRf&#10;S93jPcFNJz+z7EsabDktNOho01B1PfwaBW63vVDpyuP+nJc5/mPcyllU6mMUywWIQDG8w6/2XiuY&#10;zuD5Jf0AuXoAAAD//wMAUEsBAi0AFAAGAAgAAAAhANvh9svuAAAAhQEAABMAAAAAAAAAAAAAAAAA&#10;AAAAAFtDb250ZW50X1R5cGVzXS54bWxQSwECLQAUAAYACAAAACEAWvQsW78AAAAVAQAACwAAAAAA&#10;AAAAAAAAAAAfAQAAX3JlbHMvLnJlbHNQSwECLQAUAAYACAAAACEATq0mC8AAAADbAAAADwAAAAAA&#10;AAAAAAAAAAAHAgAAZHJzL2Rvd25yZXYueG1sUEsFBgAAAAADAAMAtwAAAPQCAAAAAA==&#10;" path="m3,96l3,46,,7r114,l118,50r,39l121,89r,l132,67,150,42,178,21,210,7,253,r54,7l346,25r25,32l393,96r7,50l403,196r,343l282,539r,-318l278,168,268,132,246,110r-32,-7l178,110r-25,18l139,157r-11,32l125,228r,311l3,539,3,96xe" fillcolor="#1e7fb8" stroked="f" strokecolor="#1e7fb8" strokeweight="0">
                    <v:path arrowok="t" o:connecttype="custom" o:connectlocs="3,96;3,46;0,7;114,7;118,50;118,89;121,89;121,89;132,67;150,42;178,21;210,7;253,0;307,7;346,25;371,57;393,96;400,146;403,196;403,539;282,539;282,221;278,168;268,132;246,110;214,103;178,110;153,128;139,157;128,189;125,228;125,539;3,539;3,96" o:connectangles="0,0,0,0,0,0,0,0,0,0,0,0,0,0,0,0,0,0,0,0,0,0,0,0,0,0,0,0,0,0,0,0,0,0"/>
                  </v:shape>
                </v:group>
                <w10:wrap type="tight" anchorx="page" anchory="page"/>
              </v:group>
            </w:pict>
          </mc:Fallback>
        </mc:AlternateContent>
      </w:r>
    </w:p>
    <w:p w14:paraId="06DCD0CF" w14:textId="77777777" w:rsidR="007572AF" w:rsidRDefault="007572AF"/>
    <w:p w14:paraId="06DCD0D0" w14:textId="77777777" w:rsidR="007572AF" w:rsidRDefault="007572AF"/>
    <w:p w14:paraId="06DCD0D1" w14:textId="77777777" w:rsidR="007572AF" w:rsidRDefault="007572AF"/>
    <w:p w14:paraId="06DCD0D2" w14:textId="77777777" w:rsidR="007572AF" w:rsidRDefault="007572AF">
      <w:r>
        <w:tab/>
      </w:r>
    </w:p>
    <w:p w14:paraId="06DCD0D3" w14:textId="77777777" w:rsidR="007572AF" w:rsidRDefault="007572AF"/>
    <w:p w14:paraId="06DCD0D4" w14:textId="77777777" w:rsidR="007572AF" w:rsidRDefault="007572AF"/>
    <w:p w14:paraId="06DCD0D5" w14:textId="77777777" w:rsidR="007572AF" w:rsidRDefault="007572AF"/>
    <w:p w14:paraId="06DCD0D6" w14:textId="77777777" w:rsidR="007572AF" w:rsidRDefault="007572AF" w:rsidP="00AE2EE2">
      <w:pPr>
        <w:jc w:val="right"/>
      </w:pPr>
    </w:p>
    <w:p w14:paraId="06DCD0D7" w14:textId="77777777" w:rsidR="007572AF" w:rsidRDefault="006E0254">
      <w:r>
        <w:rPr>
          <w:noProof/>
          <w:lang w:eastAsia="en-GB"/>
        </w:rPr>
        <mc:AlternateContent>
          <mc:Choice Requires="wps">
            <w:drawing>
              <wp:anchor distT="0" distB="0" distL="114300" distR="114300" simplePos="0" relativeHeight="251657728" behindDoc="0" locked="0" layoutInCell="1" allowOverlap="1" wp14:anchorId="06DCD226" wp14:editId="06DCD227">
                <wp:simplePos x="0" y="0"/>
                <wp:positionH relativeFrom="column">
                  <wp:posOffset>5289550</wp:posOffset>
                </wp:positionH>
                <wp:positionV relativeFrom="paragraph">
                  <wp:posOffset>6966585</wp:posOffset>
                </wp:positionV>
                <wp:extent cx="302260" cy="0"/>
                <wp:effectExtent l="3175" t="3810" r="0" b="0"/>
                <wp:wrapNone/>
                <wp:docPr id="12" name="Lin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02260"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type="triangle" w="med" len="me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7605EB08" id="Line 6" o:spid="_x0000_s1026" style="position:absolute;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6.5pt,548.55pt" to="440.3pt,548.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2jAQhQEAAAEDAAAOAAAAZHJzL2Uyb0RvYy54bWysUk1vEzEQvSPxHyzfiTdBqpCVTQ+tyqVA&#10;pJYfMPHaWQvbY3nc7ObfY7vZAOWGuIzW8/H2vTezvZ29YyedyGLo+XrVcaaDwsGGY8+/Pz98+MQZ&#10;ZQgDOAy652dN/Hb3/t12ilJvcEQ36MQKSCA5xZ6POUcpBKlRe6AVRh1K0WDykMszHcWQYCro3olN&#10;192ICdMQEypNVLL3r0W+a/jGaJW/GUM6M9fzwi23mFo81Ch2W5DHBHG06kID/oGFBxvKT69Q95CB&#10;vST7F5S3KiGhySuFXqAxVummoahZd2/UPI0QddNSzKF4tYn+H6z6eroL+1Spqzk8xUdUP4gFvBsh&#10;HHUj8HyOZXHrapWYIsnrSH1Q3Cd2mL7gUHrgJWNzYTbJV8iij83N7PPVbD1npkryY7fZ3JSVqKUk&#10;QC5zMVH+rNGz+tFzZ0O1ASScHilXHiCXlpoO+GCda6t04Y9EaXzN6HYLl+mFeL0Skgcczvu0qCs+&#10;N/zLTdRF/v5uHvy63N1PAAAA//8DAFBLAwQUAAYACAAAACEAx+hXH+AAAAANAQAADwAAAGRycy9k&#10;b3ducmV2LnhtbEyPwU7DMBBE70j8g7VIXBC126IQQpyqQkJckKomcHfjbRIRr9PYbdO/ZzkgOO7M&#10;aPZNvppcL044hs6ThvlMgUCqve2o0fBRvd6nIEI0ZE3vCTVcMMCquL7KTWb9mbZ4KmMjuIRCZjS0&#10;MQ6ZlKFu0Zkw8wMSe3s/OhP5HBtpR3PmctfLhVKJdKYj/tCaAV9arL/Ko9NgF2XVXN7Lh8/DBu/e&#10;KnvYrzeJ1rc30/oZRMQp/oXhB5/RoWCmnT+SDaLXkC6XvCWyoZ4e5yA4kqYqAbH7lWSRy/8rim8A&#10;AAD//wMAUEsBAi0AFAAGAAgAAAAhALaDOJL+AAAA4QEAABMAAAAAAAAAAAAAAAAAAAAAAFtDb250&#10;ZW50X1R5cGVzXS54bWxQSwECLQAUAAYACAAAACEAOP0h/9YAAACUAQAACwAAAAAAAAAAAAAAAAAv&#10;AQAAX3JlbHMvLnJlbHNQSwECLQAUAAYACAAAACEAatowEIUBAAABAwAADgAAAAAAAAAAAAAAAAAu&#10;AgAAZHJzL2Uyb0RvYy54bWxQSwECLQAUAAYACAAAACEAx+hXH+AAAAANAQAADwAAAAAAAAAAAAAA&#10;AADfAwAAZHJzL2Rvd25yZXYueG1sUEsFBgAAAAAEAAQA8wAAAOwEAAAAAA==&#10;" stroked="f">
                <v:stroke endarrow="block"/>
              </v:line>
            </w:pict>
          </mc:Fallback>
        </mc:AlternateContent>
      </w:r>
      <w:r>
        <w:rPr>
          <w:noProof/>
          <w:lang w:eastAsia="en-GB"/>
        </w:rPr>
        <mc:AlternateContent>
          <mc:Choice Requires="wps">
            <w:drawing>
              <wp:anchor distT="0" distB="0" distL="114300" distR="114300" simplePos="0" relativeHeight="251656704" behindDoc="0" locked="0" layoutInCell="1" allowOverlap="1" wp14:anchorId="06DCD228" wp14:editId="06DCD229">
                <wp:simplePos x="0" y="0"/>
                <wp:positionH relativeFrom="column">
                  <wp:posOffset>5213985</wp:posOffset>
                </wp:positionH>
                <wp:positionV relativeFrom="paragraph">
                  <wp:posOffset>6736715</wp:posOffset>
                </wp:positionV>
                <wp:extent cx="377825" cy="0"/>
                <wp:effectExtent l="3810" t="2540" r="0" b="0"/>
                <wp:wrapNone/>
                <wp:docPr id="11" name="Lin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7825"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334272FF" id="Line 5" o:spid="_x0000_s1026" style="position:absolute;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0.55pt,530.45pt" to="440.3pt,530.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I1FhQEAAAEDAAAOAAAAZHJzL2Uyb0RvYy54bWysUk1vGyEQvVfqf0Dca2xXbSLkdQ6J0kva&#10;Wkr6A8YseFGAQQzxrv99gXidftyqXkY7X2/fe8zmZvKOHXUii6Hjq8WSMx0U9jYcOv7j6f7DNWeU&#10;IfTgMOiOnzTxm+37d5sxSr3GAV2vEysggeQYOz7kHKUQpAbtgRYYdShNg8lDLmk6iD7BWNC9E+vl&#10;8rMYMfUxodJEpXr32uTbhm+MVvm7MaQzcx0v3HKLqcV9jWK7AXlIEAerzjTgH1h4sKH89AJ1BxnY&#10;S7J/QXmrEhKavFDoBRpjlW4aiprV8g81jwNE3bQUcyhebKL/B6u+HW/DLlXqagqP8QHVM7GAtwOE&#10;g24Enk6xPNyqWiXGSPKyUhOKu8T241fsywy8ZGwuTCb5Cln0samZfbqYrafMVCl+vLq6Xn/iTM0t&#10;AXLei4nyF42e1Y+OOxuqDSDh+EC58gA5j9RywHvrXHtKF34rlMHXim63cN6eidcrIbnH/rRLs7ri&#10;c8M/30R9yF/z5sHb5W5/AgAA//8DAFBLAwQUAAYACAAAACEALT+Fot8AAAANAQAADwAAAGRycy9k&#10;b3ducmV2LnhtbEyPwU7DMAyG70i8Q2QkbizpkEpWmk4IBBw4sSFN3LLGtGWNUyVZ27094YDG0f4/&#10;/f5crmfbsxF96BwpyBYCGFLtTEeNgo/t840EFqImo3tHqOCEAdbV5UWpC+MmesdxExuWSigUWkEb&#10;41BwHuoWrQ4LNyCl7Mt5q2MafcON11Mqtz1fCpFzqztKF1o94GOL9WFztArC02Hnvj+nVzmu/Bbf&#10;Trv67uVWqeur+eEeWMQ5nmH41U/qUCWnvTuSCaxXIJdZltAUiFysgCVESpED2/+teFXy/19UPwAA&#10;AP//AwBQSwECLQAUAAYACAAAACEAtoM4kv4AAADhAQAAEwAAAAAAAAAAAAAAAAAAAAAAW0NvbnRl&#10;bnRfVHlwZXNdLnhtbFBLAQItABQABgAIAAAAIQA4/SH/1gAAAJQBAAALAAAAAAAAAAAAAAAAAC8B&#10;AABfcmVscy8ucmVsc1BLAQItABQABgAIAAAAIQBAxI1FhQEAAAEDAAAOAAAAAAAAAAAAAAAAAC4C&#10;AABkcnMvZTJvRG9jLnhtbFBLAQItABQABgAIAAAAIQAtP4Wi3wAAAA0BAAAPAAAAAAAAAAAAAAAA&#10;AN8DAABkcnMvZG93bnJldi54bWxQSwUGAAAAAAQABADzAAAA6wQAAAAA&#10;" stroked="f"/>
            </w:pict>
          </mc:Fallback>
        </mc:AlternateContent>
      </w:r>
      <w:r>
        <w:rPr>
          <w:noProof/>
          <w:lang w:eastAsia="en-GB"/>
        </w:rPr>
        <mc:AlternateContent>
          <mc:Choice Requires="wps">
            <w:drawing>
              <wp:anchor distT="0" distB="0" distL="114300" distR="114300" simplePos="0" relativeHeight="251655680" behindDoc="0" locked="0" layoutInCell="1" allowOverlap="1" wp14:anchorId="06DCD22A" wp14:editId="06DCD22B">
                <wp:simplePos x="0" y="0"/>
                <wp:positionH relativeFrom="column">
                  <wp:posOffset>5213985</wp:posOffset>
                </wp:positionH>
                <wp:positionV relativeFrom="paragraph">
                  <wp:posOffset>6736715</wp:posOffset>
                </wp:positionV>
                <wp:extent cx="377825" cy="0"/>
                <wp:effectExtent l="3810" t="2540" r="0" b="0"/>
                <wp:wrapNone/>
                <wp:docPr id="10"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7825"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493618CB" id="Line 4" o:spid="_x0000_s1026" style="position:absolute;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0.55pt,530.45pt" to="440.3pt,530.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I1FhQEAAAEDAAAOAAAAZHJzL2Uyb0RvYy54bWysUk1vGyEQvVfqf0Dca2xXbSLkdQ6J0kva&#10;Wkr6A8YseFGAQQzxrv99gXidftyqXkY7X2/fe8zmZvKOHXUii6Hjq8WSMx0U9jYcOv7j6f7DNWeU&#10;IfTgMOiOnzTxm+37d5sxSr3GAV2vEysggeQYOz7kHKUQpAbtgRYYdShNg8lDLmk6iD7BWNC9E+vl&#10;8rMYMfUxodJEpXr32uTbhm+MVvm7MaQzcx0v3HKLqcV9jWK7AXlIEAerzjTgH1h4sKH89AJ1BxnY&#10;S7J/QXmrEhKavFDoBRpjlW4aiprV8g81jwNE3bQUcyhebKL/B6u+HW/DLlXqagqP8QHVM7GAtwOE&#10;g24Enk6xPNyqWiXGSPKyUhOKu8T241fsywy8ZGwuTCb5Cln0samZfbqYrafMVCl+vLq6Xn/iTM0t&#10;AXLei4nyF42e1Y+OOxuqDSDh+EC58gA5j9RywHvrXHtKF34rlMHXim63cN6eidcrIbnH/rRLs7ri&#10;c8M/30R9yF/z5sHb5W5/AgAA//8DAFBLAwQUAAYACAAAACEALT+Fot8AAAANAQAADwAAAGRycy9k&#10;b3ducmV2LnhtbEyPwU7DMAyG70i8Q2QkbizpkEpWmk4IBBw4sSFN3LLGtGWNUyVZ27094YDG0f4/&#10;/f5crmfbsxF96BwpyBYCGFLtTEeNgo/t840EFqImo3tHqOCEAdbV5UWpC+MmesdxExuWSigUWkEb&#10;41BwHuoWrQ4LNyCl7Mt5q2MafcON11Mqtz1fCpFzqztKF1o94GOL9WFztArC02Hnvj+nVzmu/Bbf&#10;Trv67uVWqeur+eEeWMQ5nmH41U/qUCWnvTuSCaxXIJdZltAUiFysgCVESpED2/+teFXy/19UPwAA&#10;AP//AwBQSwECLQAUAAYACAAAACEAtoM4kv4AAADhAQAAEwAAAAAAAAAAAAAAAAAAAAAAW0NvbnRl&#10;bnRfVHlwZXNdLnhtbFBLAQItABQABgAIAAAAIQA4/SH/1gAAAJQBAAALAAAAAAAAAAAAAAAAAC8B&#10;AABfcmVscy8ucmVsc1BLAQItABQABgAIAAAAIQBAxI1FhQEAAAEDAAAOAAAAAAAAAAAAAAAAAC4C&#10;AABkcnMvZTJvRG9jLnhtbFBLAQItABQABgAIAAAAIQAtP4Wi3wAAAA0BAAAPAAAAAAAAAAAAAAAA&#10;AN8DAABkcnMvZG93bnJldi54bWxQSwUGAAAAAAQABADzAAAA6wQAAAAA&#10;" stroked="f"/>
            </w:pict>
          </mc:Fallback>
        </mc:AlternateContent>
      </w:r>
      <w:r>
        <w:rPr>
          <w:noProof/>
          <w:lang w:eastAsia="en-GB"/>
        </w:rPr>
        <mc:AlternateContent>
          <mc:Choice Requires="wps">
            <w:drawing>
              <wp:anchor distT="36576" distB="36576" distL="36576" distR="36576" simplePos="0" relativeHeight="251653632" behindDoc="0" locked="0" layoutInCell="1" allowOverlap="1" wp14:anchorId="06DCD22C" wp14:editId="06DCD22D">
                <wp:simplePos x="0" y="0"/>
                <wp:positionH relativeFrom="column">
                  <wp:posOffset>4391660</wp:posOffset>
                </wp:positionH>
                <wp:positionV relativeFrom="paragraph">
                  <wp:posOffset>8783955</wp:posOffset>
                </wp:positionV>
                <wp:extent cx="2070100" cy="288290"/>
                <wp:effectExtent l="635" t="1905" r="0" b="0"/>
                <wp:wrapNone/>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70100" cy="288290"/>
                        </a:xfrm>
                        <a:prstGeom prst="rect">
                          <a:avLst/>
                        </a:prstGeom>
                        <a:solidFill>
                          <a:srgbClr val="4D4D4D"/>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txbx>
                        <w:txbxContent>
                          <w:p w14:paraId="06DCD26F" w14:textId="77777777" w:rsidR="001279B6" w:rsidRDefault="001279B6">
                            <w:pPr>
                              <w:widowControl w:val="0"/>
                              <w:rPr>
                                <w:rFonts w:ascii="Bookman Old Style" w:hAnsi="Bookman Old Style"/>
                                <w:color w:val="FFFFFF"/>
                              </w:rPr>
                            </w:pPr>
                            <w:r>
                              <w:rPr>
                                <w:rFonts w:ascii="Bookman Old Style" w:hAnsi="Bookman Old Style"/>
                                <w:color w:val="FFFFFF"/>
                              </w:rPr>
                              <w:t>POLICIES AND PROCEDURES</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6DCD22C" id="_x0000_t202" coordsize="21600,21600" o:spt="202" path="m,l,21600r21600,l21600,xe">
                <v:stroke joinstyle="miter"/>
                <v:path gradientshapeok="t" o:connecttype="rect"/>
              </v:shapetype>
              <v:shape id="Text Box 2" o:spid="_x0000_s1026" type="#_x0000_t202" style="position:absolute;margin-left:345.8pt;margin-top:691.65pt;width:163pt;height:22.7pt;z-index:25165363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Rn58gEAANgDAAAOAAAAZHJzL2Uyb0RvYy54bWysU9GO0zAQfEfiHyy/07QFeiVqejpaHUI6&#10;DqSDD3AcJ7FwvGbtNilfz9pJe9XxhlAky2uvZ3dmJ5vboTPsqNBrsAVfzOacKSuh0rYp+I/v92/W&#10;nPkgbCUMWFXwk/L8dvv61aZ3uVpCC6ZSyAjE+rx3BW9DcHmWedmqTvgZOGXpsgbsRKAQm6xC0RN6&#10;Z7LlfL7KesDKIUjlPZ3ux0u+Tfh1rWT4WtdeBWYKTr2FtGJay7hm243IGxSu1XJqQ/xDF53Qlope&#10;oPYiCHZA/RdUpyWChzrMJHQZ1LWWKnEgNov5CzZPrXAqcSFxvLvI5P8frHw8PrlvyMLwEQYaYCLh&#10;3QPIn55Z2LXCNuoOEfpWiYoKL6JkWe98Pj2NUvvcR5Cy/wIVDVkcAiSgocYuqkI8GaHTAE4X0dUQ&#10;mKTD5fyGmNOVpLvler38kKaSifz82qEPnxR0LG4KjjTUhC6ODz7EbkR+TonFPBhd3WtjUoBNuTPI&#10;joIM8G4fv0TgRZqxMdlCfDYijicqWWgqc+Y5Mg5DOVBqPCyhOhF9hNFe9DvQpgX8zVlP1iq4/3UQ&#10;qDgzny1J+Hb1/mZFXrwO8DoorwNhJUEVPHA2bndh9O/BoW5aqjQOzcIdyV7rpMhzV9OwyD5JqMnq&#10;0Z/Xccp6/iG3fwAAAP//AwBQSwMEFAAGAAgAAAAhADPt3L7iAAAADgEAAA8AAABkcnMvZG93bnJl&#10;di54bWxMj8FOwzAQRO9I/IO1SNyonQalIcSpEFLbI9CCet3EJo6I7RC7Tfh7tie47e6MZt+U69n2&#10;7KzH0HknIVkIYNo1XnWulfB+2NzlwEJEp7D3Tkv40QHW1fVViYXyk3vT531sGYW4UKAEE+NQcB4a&#10;oy2GhR+0I+3TjxYjrWPL1YgThdueL4XIuMXO0QeDg342uvnan6yEqTtsxetx+/2R4su824Sdyeuj&#10;lLc389MjsKjn+GeGCz6hQ0VMtT85FVgvIXtIMrKSkOZpCuxiEcmKbjVN98t8Bbwq+f8a1S8AAAD/&#10;/wMAUEsBAi0AFAAGAAgAAAAhALaDOJL+AAAA4QEAABMAAAAAAAAAAAAAAAAAAAAAAFtDb250ZW50&#10;X1R5cGVzXS54bWxQSwECLQAUAAYACAAAACEAOP0h/9YAAACUAQAACwAAAAAAAAAAAAAAAAAvAQAA&#10;X3JlbHMvLnJlbHNQSwECLQAUAAYACAAAACEAEL0Z+fIBAADYAwAADgAAAAAAAAAAAAAAAAAuAgAA&#10;ZHJzL2Uyb0RvYy54bWxQSwECLQAUAAYACAAAACEAM+3cvuIAAAAOAQAADwAAAAAAAAAAAAAAAABM&#10;BAAAZHJzL2Rvd25yZXYueG1sUEsFBgAAAAAEAAQA8wAAAFsFAAAAAA==&#10;" fillcolor="#4d4d4d" stroked="f" insetpen="t">
                <v:shadow color="#ccc"/>
                <v:textbox inset="2.88pt,2.88pt,2.88pt,2.88pt">
                  <w:txbxContent>
                    <w:p w14:paraId="06DCD26F" w14:textId="77777777" w:rsidR="001279B6" w:rsidRDefault="001279B6">
                      <w:pPr>
                        <w:widowControl w:val="0"/>
                        <w:rPr>
                          <w:rFonts w:ascii="Bookman Old Style" w:hAnsi="Bookman Old Style"/>
                          <w:color w:val="FFFFFF"/>
                        </w:rPr>
                      </w:pPr>
                      <w:r>
                        <w:rPr>
                          <w:rFonts w:ascii="Bookman Old Style" w:hAnsi="Bookman Old Style"/>
                          <w:color w:val="FFFFFF"/>
                        </w:rPr>
                        <w:t>POLICIES AND PROCEDURES</w:t>
                      </w:r>
                    </w:p>
                  </w:txbxContent>
                </v:textbox>
              </v:shape>
            </w:pict>
          </mc:Fallback>
        </mc:AlternateContent>
      </w:r>
      <w:r>
        <w:rPr>
          <w:noProof/>
          <w:lang w:eastAsia="en-GB"/>
        </w:rPr>
        <mc:AlternateContent>
          <mc:Choice Requires="wps">
            <w:drawing>
              <wp:anchor distT="36576" distB="36576" distL="36576" distR="36576" simplePos="0" relativeHeight="251654656" behindDoc="0" locked="0" layoutInCell="1" allowOverlap="1" wp14:anchorId="06DCD22E" wp14:editId="06DCD22F">
                <wp:simplePos x="0" y="0"/>
                <wp:positionH relativeFrom="column">
                  <wp:posOffset>6461760</wp:posOffset>
                </wp:positionH>
                <wp:positionV relativeFrom="paragraph">
                  <wp:posOffset>8928100</wp:posOffset>
                </wp:positionV>
                <wp:extent cx="198120" cy="0"/>
                <wp:effectExtent l="13335" t="12700" r="7620" b="6350"/>
                <wp:wrapNone/>
                <wp:docPr id="8" name="Line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98120" cy="0"/>
                        </a:xfrm>
                        <a:prstGeom prst="line">
                          <a:avLst/>
                        </a:prstGeom>
                        <a:noFill/>
                        <a:ln w="9525">
                          <a:solidFill>
                            <a:srgbClr val="4D4D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1716E288" id="Line 3" o:spid="_x0000_s1026" style="position:absolute;z-index:251654656;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from="508.8pt,703pt" to="524.4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1ooxtQEAAFUDAAAOAAAAZHJzL2Uyb0RvYy54bWysU8Fu2zAMvQ/YPwi6L4qDdWiNOD0k7S7d&#10;FqDdBzCSbAuVRUFUYufvJ6lxVmy3YTAgkCL59PhIr++nwbKTDmTQNbxaLDnTTqIyrmv4z5fHT7ec&#10;UQSnwKLTDT9r4vebjx/Wo6/1Cnu0SgeWQBzVo294H6OvhSDZ6wFogV67FGwxDBCTGzqhAowJfbBi&#10;tVx+ESMG5QNKTZRud29Bvin4batl/NG2pCOzDU/cYjlDOQ/5FJs11F0A3xt5oQH/wGIA49KjV6gd&#10;RGDHYP6CGowMSNjGhcRBYNsaqUsPqZtq+Uc3zz14XXpJ4pC/ykT/D1Z+P23dPmTqcnLP/gnlKzGH&#10;2x5cpwuBl7NPg6uyVGL0VF9LskN+H9hh/IYq5cAxYlFhasOQIVN/bCpin69i6ykymS6ru9tqlUYi&#10;55CAeq7zgeJXjQPLRsOtcVkGqOH0RDHzgHpOydcOH421ZZTWsbHhdzerm1JAaI3KwZxGoTtsbWAn&#10;SMvweZe/0lSKvE8LeHSqgPUa1MPFjmDsm50ety7j6bJfF0azGHnzqD6gOu/DrFiaXeF82bO8HO/9&#10;ouvvv2HzCwAA//8DAFBLAwQUAAYACAAAACEACnR99+AAAAAPAQAADwAAAGRycy9kb3ducmV2Lnht&#10;bEyPQUvDQBCF74L/YRnBm92tllhiNkUEQRTENtL2OMmuSTA7G7ObNv57pwfR27yZx5vvZavJdeJg&#10;h9B60jCfKRCWKm9aqjW8F49XSxAhIhnsPFkN3zbAKj8/yzA1/khre9jEWnAIhRQ1NDH2qZShaqzD&#10;MPO9Jb59+MFhZDnU0gx45HDXyWulEumwJf7QYG8fGlt9bkanoSj3zW562r7svqrXm5HenouiRa0v&#10;L6b7OxDRTvHPDCd8RoecmUo/kgmiY63mtwl7eVqohGudPGqx5D7l707mmfzfI/8BAAD//wMAUEsB&#10;Ai0AFAAGAAgAAAAhALaDOJL+AAAA4QEAABMAAAAAAAAAAAAAAAAAAAAAAFtDb250ZW50X1R5cGVz&#10;XS54bWxQSwECLQAUAAYACAAAACEAOP0h/9YAAACUAQAACwAAAAAAAAAAAAAAAAAvAQAAX3JlbHMv&#10;LnJlbHNQSwECLQAUAAYACAAAACEAtNaKMbUBAABVAwAADgAAAAAAAAAAAAAAAAAuAgAAZHJzL2Uy&#10;b0RvYy54bWxQSwECLQAUAAYACAAAACEACnR99+AAAAAPAQAADwAAAAAAAAAAAAAAAAAPBAAAZHJz&#10;L2Rvd25yZXYueG1sUEsFBgAAAAAEAAQA8wAAABwFAAAAAA==&#10;" strokecolor="#4d4d4d">
                <v:shadow color="#ccc"/>
              </v:line>
            </w:pict>
          </mc:Fallback>
        </mc:AlternateContent>
      </w:r>
    </w:p>
    <w:p w14:paraId="06DCD0D8" w14:textId="77777777" w:rsidR="007572AF" w:rsidRDefault="007572AF"/>
    <w:p w14:paraId="06DCD0D9" w14:textId="77777777" w:rsidR="007572AF" w:rsidRDefault="007572AF"/>
    <w:p w14:paraId="06DCD0DA" w14:textId="77777777" w:rsidR="007572AF" w:rsidRDefault="007572AF"/>
    <w:p w14:paraId="06DCD0DB" w14:textId="77777777" w:rsidR="007572AF" w:rsidRDefault="007572AF"/>
    <w:p w14:paraId="06DCD0DC" w14:textId="77777777" w:rsidR="007572AF" w:rsidRDefault="007572AF"/>
    <w:p w14:paraId="06DCD0DD" w14:textId="77777777" w:rsidR="007572AF" w:rsidRDefault="007572AF"/>
    <w:p w14:paraId="06DCD0DE" w14:textId="77777777" w:rsidR="007572AF" w:rsidRDefault="007572AF"/>
    <w:tbl>
      <w:tblPr>
        <w:tblStyle w:val="TableGrid"/>
        <w:tblW w:w="0" w:type="auto"/>
        <w:tblInd w:w="39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938"/>
      </w:tblGrid>
      <w:tr w:rsidR="0008552D" w:rsidRPr="000B472D" w14:paraId="06DCD0E0" w14:textId="77777777" w:rsidTr="000B472D">
        <w:tc>
          <w:tcPr>
            <w:tcW w:w="7938" w:type="dxa"/>
          </w:tcPr>
          <w:p w14:paraId="06DCD0DF" w14:textId="051DA8A2" w:rsidR="0008552D" w:rsidRPr="000B472D" w:rsidRDefault="00330AB6" w:rsidP="00D33187">
            <w:pPr>
              <w:jc w:val="right"/>
              <w:rPr>
                <w:rFonts w:ascii="Verdana" w:hAnsi="Verdana"/>
                <w:b/>
                <w:bCs/>
                <w:sz w:val="52"/>
                <w:szCs w:val="52"/>
              </w:rPr>
            </w:pPr>
            <w:r>
              <w:rPr>
                <w:rFonts w:ascii="Verdana" w:hAnsi="Verdana"/>
                <w:b/>
                <w:bCs/>
                <w:color w:val="447DB5"/>
                <w:sz w:val="52"/>
                <w:szCs w:val="52"/>
              </w:rPr>
              <w:t>OSS.SOP.XIII.00</w:t>
            </w:r>
            <w:r w:rsidR="00D33187">
              <w:rPr>
                <w:rFonts w:ascii="Verdana" w:hAnsi="Verdana"/>
                <w:b/>
                <w:bCs/>
                <w:color w:val="447DB5"/>
                <w:sz w:val="52"/>
                <w:szCs w:val="52"/>
              </w:rPr>
              <w:t>8</w:t>
            </w:r>
          </w:p>
        </w:tc>
      </w:tr>
      <w:tr w:rsidR="0008552D" w:rsidRPr="000B472D" w14:paraId="06DCD0E2" w14:textId="77777777" w:rsidTr="000B472D">
        <w:tc>
          <w:tcPr>
            <w:tcW w:w="7938" w:type="dxa"/>
          </w:tcPr>
          <w:p w14:paraId="06DCD0E1" w14:textId="232510EB" w:rsidR="0008552D" w:rsidRPr="000B472D" w:rsidRDefault="00330AB6" w:rsidP="0008552D">
            <w:pPr>
              <w:jc w:val="right"/>
              <w:rPr>
                <w:rFonts w:ascii="Verdana" w:hAnsi="Verdana"/>
                <w:b/>
                <w:bCs/>
                <w:color w:val="447DB5"/>
                <w:sz w:val="44"/>
                <w:szCs w:val="44"/>
              </w:rPr>
            </w:pPr>
            <w:r>
              <w:rPr>
                <w:rFonts w:ascii="Verdana" w:hAnsi="Verdana"/>
                <w:b/>
                <w:bCs/>
                <w:color w:val="447DB5"/>
                <w:sz w:val="44"/>
                <w:szCs w:val="44"/>
              </w:rPr>
              <w:t>Leases</w:t>
            </w:r>
          </w:p>
        </w:tc>
      </w:tr>
      <w:tr w:rsidR="0008552D" w:rsidRPr="000B472D" w14:paraId="06DCD0E4" w14:textId="77777777" w:rsidTr="00671BFA">
        <w:tc>
          <w:tcPr>
            <w:tcW w:w="7938" w:type="dxa"/>
          </w:tcPr>
          <w:p w14:paraId="06DCD0E3" w14:textId="0BAAE6B6" w:rsidR="0008552D" w:rsidRPr="000B472D" w:rsidRDefault="00330AB6" w:rsidP="0008552D">
            <w:pPr>
              <w:jc w:val="right"/>
              <w:rPr>
                <w:rFonts w:ascii="Verdana" w:hAnsi="Verdana"/>
                <w:b/>
                <w:bCs/>
                <w:i/>
                <w:iCs/>
                <w:color w:val="447DB5"/>
                <w:sz w:val="40"/>
                <w:szCs w:val="40"/>
              </w:rPr>
            </w:pPr>
            <w:r>
              <w:rPr>
                <w:rFonts w:ascii="Verdana" w:hAnsi="Verdana"/>
                <w:b/>
                <w:bCs/>
                <w:i/>
                <w:iCs/>
                <w:color w:val="447DB5"/>
                <w:sz w:val="40"/>
                <w:szCs w:val="40"/>
              </w:rPr>
              <w:t>ISS/OSS</w:t>
            </w:r>
          </w:p>
        </w:tc>
      </w:tr>
      <w:tr w:rsidR="0008552D" w14:paraId="06DCD0E6" w14:textId="77777777" w:rsidTr="00671BFA">
        <w:tc>
          <w:tcPr>
            <w:tcW w:w="7938" w:type="dxa"/>
            <w:tcBorders>
              <w:bottom w:val="single" w:sz="36" w:space="0" w:color="000080"/>
            </w:tcBorders>
          </w:tcPr>
          <w:p w14:paraId="06DCD0E5" w14:textId="77777777" w:rsidR="0008552D" w:rsidRDefault="0008552D" w:rsidP="0008552D">
            <w:pPr>
              <w:jc w:val="right"/>
            </w:pPr>
          </w:p>
        </w:tc>
      </w:tr>
      <w:tr w:rsidR="0008552D" w14:paraId="06DCD0E8" w14:textId="77777777" w:rsidTr="00671BFA">
        <w:tc>
          <w:tcPr>
            <w:tcW w:w="7938" w:type="dxa"/>
            <w:tcBorders>
              <w:top w:val="single" w:sz="36" w:space="0" w:color="000080"/>
            </w:tcBorders>
          </w:tcPr>
          <w:p w14:paraId="06DCD0E7" w14:textId="77777777" w:rsidR="0008552D" w:rsidRDefault="0008552D" w:rsidP="0008552D">
            <w:pPr>
              <w:jc w:val="right"/>
            </w:pPr>
          </w:p>
        </w:tc>
      </w:tr>
      <w:tr w:rsidR="0008552D" w14:paraId="06DCD0EA" w14:textId="77777777" w:rsidTr="000B472D">
        <w:tc>
          <w:tcPr>
            <w:tcW w:w="7938" w:type="dxa"/>
          </w:tcPr>
          <w:p w14:paraId="76A68895" w14:textId="77777777" w:rsidR="0008552D" w:rsidRDefault="00023D46" w:rsidP="0008552D">
            <w:pPr>
              <w:jc w:val="right"/>
              <w:rPr>
                <w:rFonts w:ascii="Verdana" w:hAnsi="Verdana"/>
                <w:b/>
                <w:bCs/>
                <w:i/>
                <w:iCs/>
                <w:color w:val="447DB5"/>
                <w:sz w:val="32"/>
                <w:szCs w:val="32"/>
              </w:rPr>
            </w:pPr>
            <w:r>
              <w:rPr>
                <w:rFonts w:ascii="Verdana" w:hAnsi="Verdana"/>
                <w:b/>
                <w:bCs/>
                <w:i/>
                <w:iCs/>
                <w:color w:val="447DB5"/>
                <w:sz w:val="32"/>
                <w:szCs w:val="32"/>
              </w:rPr>
              <w:t>OSS</w:t>
            </w:r>
            <w:r w:rsidR="0008552D" w:rsidRPr="000B472D">
              <w:rPr>
                <w:rFonts w:ascii="Verdana" w:hAnsi="Verdana"/>
                <w:b/>
                <w:bCs/>
                <w:i/>
                <w:iCs/>
                <w:color w:val="447DB5"/>
                <w:sz w:val="32"/>
                <w:szCs w:val="32"/>
              </w:rPr>
              <w:t xml:space="preserve"> Standard Operating Procedure</w:t>
            </w:r>
          </w:p>
          <w:p w14:paraId="06DCD0E9" w14:textId="540907D0" w:rsidR="00A62C6C" w:rsidRPr="00A62C6C" w:rsidRDefault="00A62C6C" w:rsidP="00330AB6">
            <w:pPr>
              <w:jc w:val="right"/>
              <w:rPr>
                <w:sz w:val="28"/>
                <w:szCs w:val="28"/>
              </w:rPr>
            </w:pPr>
            <w:r w:rsidRPr="00A62C6C">
              <w:rPr>
                <w:rFonts w:ascii="Verdana" w:hAnsi="Verdana"/>
                <w:b/>
                <w:bCs/>
                <w:iCs/>
                <w:color w:val="808080" w:themeColor="background1" w:themeShade="80"/>
                <w:sz w:val="28"/>
                <w:szCs w:val="28"/>
              </w:rPr>
              <w:t xml:space="preserve">Target Audience: </w:t>
            </w:r>
            <w:r w:rsidR="00CB4B2A">
              <w:rPr>
                <w:rFonts w:ascii="Verdana" w:hAnsi="Verdana"/>
                <w:b/>
                <w:bCs/>
                <w:iCs/>
                <w:color w:val="808080" w:themeColor="background1" w:themeShade="80"/>
                <w:sz w:val="28"/>
                <w:szCs w:val="28"/>
              </w:rPr>
              <w:t>HQ/BOS</w:t>
            </w:r>
          </w:p>
        </w:tc>
      </w:tr>
      <w:tr w:rsidR="0008552D" w14:paraId="06DCD0EC" w14:textId="77777777" w:rsidTr="000B472D">
        <w:tc>
          <w:tcPr>
            <w:tcW w:w="7938" w:type="dxa"/>
          </w:tcPr>
          <w:p w14:paraId="06DCD0EB" w14:textId="77777777" w:rsidR="0008552D" w:rsidRDefault="0008552D" w:rsidP="0008552D">
            <w:pPr>
              <w:jc w:val="right"/>
            </w:pPr>
          </w:p>
        </w:tc>
      </w:tr>
    </w:tbl>
    <w:p w14:paraId="06DCD0ED" w14:textId="77777777" w:rsidR="007572AF" w:rsidRDefault="007572AF"/>
    <w:p w14:paraId="06DCD0EE" w14:textId="77777777" w:rsidR="007572AF" w:rsidRDefault="007572AF"/>
    <w:p w14:paraId="06DCD0EF" w14:textId="77777777" w:rsidR="007572AF" w:rsidRDefault="007572AF"/>
    <w:p w14:paraId="06DCD0F0" w14:textId="77777777" w:rsidR="007572AF" w:rsidRDefault="007572AF"/>
    <w:p w14:paraId="06DCD0F1" w14:textId="77777777" w:rsidR="007572AF" w:rsidRDefault="007572AF"/>
    <w:p w14:paraId="06DCD0F2" w14:textId="77777777" w:rsidR="007572AF" w:rsidRDefault="007572AF"/>
    <w:p w14:paraId="06DCD0F3" w14:textId="77777777" w:rsidR="007572AF" w:rsidRDefault="007572AF"/>
    <w:p w14:paraId="06DCD0F4" w14:textId="77777777" w:rsidR="007572AF" w:rsidRDefault="007572AF"/>
    <w:p w14:paraId="06DCD0F5" w14:textId="77777777" w:rsidR="007572AF" w:rsidRDefault="007572AF"/>
    <w:p w14:paraId="06DCD0F6" w14:textId="77777777" w:rsidR="007572AF" w:rsidRDefault="007572AF"/>
    <w:p w14:paraId="06DCD0F7" w14:textId="77777777" w:rsidR="007572AF" w:rsidRDefault="007572AF"/>
    <w:p w14:paraId="06DCD0F8" w14:textId="77777777" w:rsidR="007572AF" w:rsidRDefault="007572AF"/>
    <w:p w14:paraId="06DCD0F9" w14:textId="77777777" w:rsidR="007572AF" w:rsidRDefault="007572AF"/>
    <w:p w14:paraId="06DCD0FA" w14:textId="77777777" w:rsidR="007572AF" w:rsidRDefault="007572AF"/>
    <w:p w14:paraId="06DCD0FB" w14:textId="77777777" w:rsidR="007572AF" w:rsidRDefault="007572AF"/>
    <w:p w14:paraId="06DCD0FC" w14:textId="77777777" w:rsidR="007572AF" w:rsidRDefault="007572AF"/>
    <w:p w14:paraId="06DCD0FD" w14:textId="77777777" w:rsidR="007572AF" w:rsidRDefault="007572AF"/>
    <w:p w14:paraId="06DCD0FE" w14:textId="77777777" w:rsidR="007572AF" w:rsidRDefault="007572AF"/>
    <w:p w14:paraId="06DCD0FF" w14:textId="77777777" w:rsidR="007572AF" w:rsidRDefault="007572AF"/>
    <w:p w14:paraId="06DCD100" w14:textId="77777777" w:rsidR="007572AF" w:rsidRDefault="007572AF"/>
    <w:p w14:paraId="06DCD101" w14:textId="77777777" w:rsidR="007572AF" w:rsidRDefault="007572AF"/>
    <w:p w14:paraId="06DCD102" w14:textId="77777777" w:rsidR="007572AF" w:rsidRDefault="007572AF"/>
    <w:p w14:paraId="06DCD103" w14:textId="77777777" w:rsidR="007572AF" w:rsidRDefault="007572AF"/>
    <w:p w14:paraId="06DCD104" w14:textId="77777777" w:rsidR="007572AF" w:rsidRDefault="007572AF"/>
    <w:p w14:paraId="06DCD105" w14:textId="77777777" w:rsidR="008034FD" w:rsidRDefault="0019214C" w:rsidP="0019214C">
      <w:pPr>
        <w:pStyle w:val="Heading1"/>
        <w:tabs>
          <w:tab w:val="center" w:pos="6980"/>
          <w:tab w:val="right" w:leader="dot" w:pos="8330"/>
          <w:tab w:val="left" w:pos="10560"/>
        </w:tabs>
        <w:jc w:val="left"/>
      </w:pPr>
      <w:r>
        <w:t xml:space="preserve"> </w:t>
      </w:r>
    </w:p>
    <w:p w14:paraId="06DCD106" w14:textId="77777777" w:rsidR="007572AF" w:rsidRPr="008034FD" w:rsidRDefault="007572AF" w:rsidP="008034FD">
      <w:pPr>
        <w:sectPr w:rsidR="007572AF" w:rsidRPr="008034FD" w:rsidSect="00440730">
          <w:headerReference w:type="even" r:id="rId12"/>
          <w:headerReference w:type="default" r:id="rId13"/>
          <w:footerReference w:type="even" r:id="rId14"/>
          <w:footerReference w:type="default" r:id="rId15"/>
          <w:headerReference w:type="first" r:id="rId16"/>
          <w:footerReference w:type="first" r:id="rId17"/>
          <w:type w:val="oddPage"/>
          <w:pgSz w:w="11907" w:h="16840" w:code="9"/>
          <w:pgMar w:top="284" w:right="794" w:bottom="284" w:left="249" w:header="709" w:footer="289" w:gutter="0"/>
          <w:cols w:space="708"/>
          <w:titlePg/>
          <w:docGrid w:linePitch="360"/>
        </w:sectPr>
      </w:pPr>
    </w:p>
    <w:p w14:paraId="06DCD107" w14:textId="77777777" w:rsidR="00406CBE" w:rsidRDefault="00406CBE" w:rsidP="00CA25D9"/>
    <w:p w14:paraId="06DCD108" w14:textId="77777777" w:rsidR="00406CBE" w:rsidRDefault="00406CBE" w:rsidP="00CA25D9"/>
    <w:p w14:paraId="06DCD109" w14:textId="77777777" w:rsidR="00CA25D9" w:rsidRDefault="00CA25D9" w:rsidP="00CA25D9"/>
    <w:p w14:paraId="06DCD10A" w14:textId="77777777" w:rsidR="00CA25D9" w:rsidRDefault="00CA25D9" w:rsidP="00CA25D9"/>
    <w:p w14:paraId="06DCD10B" w14:textId="3B4339BA" w:rsidR="00CA25D9" w:rsidRDefault="00D33187" w:rsidP="00D33187">
      <w:pPr>
        <w:tabs>
          <w:tab w:val="left" w:pos="11400"/>
        </w:tabs>
      </w:pPr>
      <w:r>
        <w:tab/>
      </w:r>
    </w:p>
    <w:p w14:paraId="06DCD10C" w14:textId="77777777" w:rsidR="00406CBE" w:rsidRDefault="00406CBE" w:rsidP="00CA25D9"/>
    <w:tbl>
      <w:tblPr>
        <w:tblStyle w:val="TableGrid"/>
        <w:tblW w:w="0" w:type="auto"/>
        <w:tblInd w:w="2235" w:type="dxa"/>
        <w:shd w:val="clear" w:color="auto" w:fill="D9D9D9" w:themeFill="background1" w:themeFillShade="D9"/>
        <w:tblLook w:val="04A0" w:firstRow="1" w:lastRow="0" w:firstColumn="1" w:lastColumn="0" w:noHBand="0" w:noVBand="1"/>
      </w:tblPr>
      <w:tblGrid>
        <w:gridCol w:w="9355"/>
      </w:tblGrid>
      <w:tr w:rsidR="00406CBE" w:rsidRPr="000B472D" w14:paraId="06DCD111" w14:textId="77777777" w:rsidTr="00406CBE">
        <w:tc>
          <w:tcPr>
            <w:tcW w:w="9355" w:type="dxa"/>
            <w:shd w:val="clear" w:color="auto" w:fill="D9D9D9" w:themeFill="background1" w:themeFillShade="D9"/>
          </w:tcPr>
          <w:p w14:paraId="06DCD10D" w14:textId="77777777" w:rsidR="00406CBE" w:rsidRPr="000B472D" w:rsidRDefault="00406CBE" w:rsidP="00406CBE">
            <w:pPr>
              <w:jc w:val="center"/>
              <w:rPr>
                <w:rFonts w:asciiTheme="minorHAnsi" w:hAnsiTheme="minorHAnsi" w:cstheme="minorHAnsi"/>
                <w:b/>
                <w:bCs/>
                <w:sz w:val="32"/>
                <w:szCs w:val="32"/>
              </w:rPr>
            </w:pPr>
            <w:r w:rsidRPr="000B472D">
              <w:rPr>
                <w:rFonts w:asciiTheme="minorHAnsi" w:hAnsiTheme="minorHAnsi" w:cstheme="minorHAnsi"/>
                <w:b/>
                <w:bCs/>
                <w:sz w:val="32"/>
                <w:szCs w:val="32"/>
              </w:rPr>
              <w:t>DISCLAIMER</w:t>
            </w:r>
          </w:p>
          <w:p w14:paraId="06DCD10E" w14:textId="77777777" w:rsidR="00406CBE" w:rsidRPr="000B472D" w:rsidRDefault="00406CBE" w:rsidP="00406CBE">
            <w:pPr>
              <w:jc w:val="center"/>
              <w:rPr>
                <w:rFonts w:asciiTheme="minorHAnsi" w:hAnsiTheme="minorHAnsi" w:cstheme="minorHAnsi"/>
                <w:sz w:val="32"/>
                <w:szCs w:val="32"/>
              </w:rPr>
            </w:pPr>
          </w:p>
          <w:p w14:paraId="06DCD10F" w14:textId="77777777" w:rsidR="00406CBE" w:rsidRPr="000B472D" w:rsidRDefault="00406CBE" w:rsidP="00406CBE">
            <w:pPr>
              <w:jc w:val="both"/>
              <w:rPr>
                <w:rFonts w:asciiTheme="minorHAnsi" w:hAnsiTheme="minorHAnsi" w:cstheme="minorHAnsi"/>
                <w:sz w:val="32"/>
                <w:szCs w:val="32"/>
              </w:rPr>
            </w:pPr>
            <w:r w:rsidRPr="000B472D">
              <w:rPr>
                <w:rFonts w:asciiTheme="minorHAnsi" w:hAnsiTheme="minorHAnsi" w:cstheme="minorHAnsi"/>
                <w:sz w:val="32"/>
                <w:szCs w:val="32"/>
              </w:rPr>
              <w:t>Standard Operating Procedures (SOPs) provide a step-by-step guide for staff directly involved in the processing of administrative actions to support and facilitate the implementation of WHO policies and procedures. The SOPs are for guidance only; they are neither authoritative nor binding. The SOPs reflect the policies and procedures of WHO at the time of writing; however, policies and procedures change from time-to-time. In the case of a conflict between the SOPs and the WHO eManual provisions, the WHO eManual provisions take precedence.</w:t>
            </w:r>
          </w:p>
          <w:p w14:paraId="06DCD110" w14:textId="77777777" w:rsidR="00406CBE" w:rsidRPr="000B472D" w:rsidRDefault="00406CBE" w:rsidP="00CA25D9">
            <w:pPr>
              <w:rPr>
                <w:rFonts w:asciiTheme="minorHAnsi" w:hAnsiTheme="minorHAnsi" w:cstheme="minorHAnsi"/>
                <w:sz w:val="32"/>
                <w:szCs w:val="32"/>
              </w:rPr>
            </w:pPr>
          </w:p>
        </w:tc>
      </w:tr>
    </w:tbl>
    <w:p w14:paraId="06DCD112" w14:textId="77777777" w:rsidR="00406CBE" w:rsidRDefault="00406CBE" w:rsidP="00CA25D9"/>
    <w:p w14:paraId="06DCD113" w14:textId="77777777" w:rsidR="00406CBE" w:rsidRPr="00CA25D9" w:rsidRDefault="00406CBE" w:rsidP="00CA25D9"/>
    <w:p w14:paraId="06DCD114" w14:textId="77777777" w:rsidR="00CA25D9" w:rsidRDefault="00CA25D9" w:rsidP="002D1403">
      <w:pPr>
        <w:pStyle w:val="Heading1"/>
        <w:tabs>
          <w:tab w:val="center" w:pos="6980"/>
          <w:tab w:val="right" w:leader="dot" w:pos="8330"/>
          <w:tab w:val="left" w:pos="10560"/>
        </w:tabs>
        <w:jc w:val="left"/>
      </w:pPr>
    </w:p>
    <w:p w14:paraId="06DCD115" w14:textId="77777777" w:rsidR="00CA25D9" w:rsidRDefault="00CA25D9" w:rsidP="002D1403">
      <w:pPr>
        <w:pStyle w:val="Heading1"/>
        <w:tabs>
          <w:tab w:val="center" w:pos="6980"/>
          <w:tab w:val="right" w:leader="dot" w:pos="8330"/>
          <w:tab w:val="left" w:pos="10560"/>
        </w:tabs>
        <w:jc w:val="left"/>
      </w:pPr>
    </w:p>
    <w:p w14:paraId="06DCD116" w14:textId="77777777" w:rsidR="00CA25D9" w:rsidRDefault="00CA25D9" w:rsidP="002D1403">
      <w:pPr>
        <w:pStyle w:val="Heading1"/>
        <w:tabs>
          <w:tab w:val="center" w:pos="6980"/>
          <w:tab w:val="right" w:leader="dot" w:pos="8330"/>
          <w:tab w:val="left" w:pos="10560"/>
        </w:tabs>
        <w:jc w:val="left"/>
      </w:pPr>
    </w:p>
    <w:p w14:paraId="06DCD117" w14:textId="77777777" w:rsidR="002A1C2D" w:rsidRDefault="002A1C2D" w:rsidP="002D1403">
      <w:pPr>
        <w:pStyle w:val="Heading1"/>
        <w:tabs>
          <w:tab w:val="center" w:pos="6980"/>
          <w:tab w:val="right" w:leader="dot" w:pos="8330"/>
          <w:tab w:val="left" w:pos="10560"/>
        </w:tabs>
        <w:jc w:val="left"/>
      </w:pPr>
      <w:r>
        <w:br w:type="page"/>
      </w:r>
    </w:p>
    <w:p w14:paraId="06DCD118" w14:textId="77777777" w:rsidR="00406CBE" w:rsidRPr="000B472D" w:rsidRDefault="00406CBE" w:rsidP="00406CBE">
      <w:pPr>
        <w:pStyle w:val="Heading1"/>
        <w:tabs>
          <w:tab w:val="center" w:pos="6980"/>
          <w:tab w:val="right" w:leader="dot" w:pos="8330"/>
          <w:tab w:val="left" w:pos="10560"/>
        </w:tabs>
        <w:jc w:val="left"/>
        <w:rPr>
          <w:rFonts w:asciiTheme="minorHAnsi" w:hAnsiTheme="minorHAnsi" w:cstheme="minorHAnsi"/>
        </w:rPr>
      </w:pPr>
      <w:r w:rsidRPr="000B472D">
        <w:rPr>
          <w:rFonts w:asciiTheme="minorHAnsi" w:hAnsiTheme="minorHAnsi" w:cstheme="minorHAnsi"/>
        </w:rPr>
        <w:lastRenderedPageBreak/>
        <w:t>DOCUMENT SPECIFICATIONS</w:t>
      </w:r>
    </w:p>
    <w:p w14:paraId="06DCD119" w14:textId="77777777" w:rsidR="00406CBE" w:rsidRDefault="00406CBE" w:rsidP="00406CBE">
      <w:pPr>
        <w:ind w:left="714"/>
      </w:pPr>
    </w:p>
    <w:tbl>
      <w:tblPr>
        <w:tblW w:w="0" w:type="auto"/>
        <w:tblInd w:w="108"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1E0" w:firstRow="1" w:lastRow="1" w:firstColumn="1" w:lastColumn="1" w:noHBand="0" w:noVBand="0"/>
      </w:tblPr>
      <w:tblGrid>
        <w:gridCol w:w="1134"/>
        <w:gridCol w:w="1418"/>
        <w:gridCol w:w="4252"/>
        <w:gridCol w:w="2694"/>
        <w:gridCol w:w="4394"/>
      </w:tblGrid>
      <w:tr w:rsidR="00406CBE" w:rsidRPr="000B472D" w14:paraId="06DCD11F" w14:textId="77777777" w:rsidTr="00671BFA">
        <w:trPr>
          <w:trHeight w:val="492"/>
        </w:trPr>
        <w:tc>
          <w:tcPr>
            <w:tcW w:w="1134" w:type="dxa"/>
            <w:shd w:val="clear" w:color="auto" w:fill="000080"/>
            <w:vAlign w:val="center"/>
          </w:tcPr>
          <w:p w14:paraId="06DCD11A" w14:textId="77777777" w:rsidR="00406CBE" w:rsidRPr="000B472D" w:rsidRDefault="00406CBE" w:rsidP="001279B6">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Version</w:t>
            </w:r>
            <w:r w:rsidRPr="000B472D">
              <w:rPr>
                <w:rFonts w:asciiTheme="minorHAnsi" w:hAnsiTheme="minorHAnsi" w:cstheme="minorHAnsi"/>
                <w:color w:val="FFFFFF"/>
                <w:sz w:val="24"/>
              </w:rPr>
              <w:tab/>
            </w:r>
            <w:proofErr w:type="spellStart"/>
            <w:r w:rsidRPr="000B472D">
              <w:rPr>
                <w:rFonts w:asciiTheme="minorHAnsi" w:hAnsiTheme="minorHAnsi" w:cstheme="minorHAnsi"/>
                <w:color w:val="FFFFFF"/>
                <w:sz w:val="24"/>
              </w:rPr>
              <w:t>Version</w:t>
            </w:r>
            <w:proofErr w:type="spellEnd"/>
          </w:p>
        </w:tc>
        <w:tc>
          <w:tcPr>
            <w:tcW w:w="1418" w:type="dxa"/>
            <w:shd w:val="clear" w:color="auto" w:fill="000080"/>
            <w:vAlign w:val="center"/>
          </w:tcPr>
          <w:p w14:paraId="06DCD11B" w14:textId="77777777" w:rsidR="00406CBE" w:rsidRPr="000B472D" w:rsidRDefault="00406CBE" w:rsidP="001279B6">
            <w:pPr>
              <w:pStyle w:val="Heading1"/>
              <w:tabs>
                <w:tab w:val="left" w:pos="1901"/>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Date of revision</w:t>
            </w:r>
          </w:p>
        </w:tc>
        <w:tc>
          <w:tcPr>
            <w:tcW w:w="4252" w:type="dxa"/>
            <w:shd w:val="clear" w:color="auto" w:fill="000080"/>
            <w:vAlign w:val="center"/>
          </w:tcPr>
          <w:p w14:paraId="06DCD11C" w14:textId="77777777" w:rsidR="00406CBE" w:rsidRPr="000B472D" w:rsidRDefault="00406CBE" w:rsidP="001279B6">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Author (s) / Dept / Unit</w:t>
            </w:r>
          </w:p>
        </w:tc>
        <w:tc>
          <w:tcPr>
            <w:tcW w:w="2694" w:type="dxa"/>
            <w:shd w:val="clear" w:color="auto" w:fill="000080"/>
            <w:vAlign w:val="center"/>
          </w:tcPr>
          <w:p w14:paraId="06DCD11D" w14:textId="77777777" w:rsidR="00406CBE" w:rsidRPr="000B472D" w:rsidRDefault="00406CBE" w:rsidP="001279B6">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Approver</w:t>
            </w:r>
          </w:p>
        </w:tc>
        <w:tc>
          <w:tcPr>
            <w:tcW w:w="4394" w:type="dxa"/>
            <w:shd w:val="clear" w:color="auto" w:fill="000080"/>
            <w:vAlign w:val="center"/>
          </w:tcPr>
          <w:p w14:paraId="06DCD11E" w14:textId="77777777" w:rsidR="00406CBE" w:rsidRPr="000B472D" w:rsidRDefault="00406CBE" w:rsidP="001279B6">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Indicate which section changed compared to previous version</w:t>
            </w:r>
          </w:p>
        </w:tc>
      </w:tr>
      <w:tr w:rsidR="00406CBE" w:rsidRPr="000B472D" w14:paraId="06DCD125" w14:textId="77777777" w:rsidTr="001279B6">
        <w:trPr>
          <w:trHeight w:val="294"/>
        </w:trPr>
        <w:tc>
          <w:tcPr>
            <w:tcW w:w="1134" w:type="dxa"/>
            <w:shd w:val="clear" w:color="auto" w:fill="auto"/>
            <w:vAlign w:val="center"/>
          </w:tcPr>
          <w:p w14:paraId="06DCD120" w14:textId="74995A9C" w:rsidR="00406CBE" w:rsidRPr="000B472D" w:rsidRDefault="00330AB6" w:rsidP="001279B6">
            <w:pPr>
              <w:tabs>
                <w:tab w:val="left" w:pos="2652"/>
              </w:tabs>
              <w:rPr>
                <w:rFonts w:asciiTheme="minorHAnsi" w:hAnsiTheme="minorHAnsi" w:cstheme="minorHAnsi"/>
              </w:rPr>
            </w:pPr>
            <w:r>
              <w:rPr>
                <w:rFonts w:asciiTheme="minorHAnsi" w:hAnsiTheme="minorHAnsi" w:cstheme="minorHAnsi"/>
              </w:rPr>
              <w:t>1</w:t>
            </w:r>
          </w:p>
        </w:tc>
        <w:tc>
          <w:tcPr>
            <w:tcW w:w="1418" w:type="dxa"/>
            <w:shd w:val="clear" w:color="auto" w:fill="auto"/>
            <w:vAlign w:val="center"/>
          </w:tcPr>
          <w:p w14:paraId="06DCD121" w14:textId="3A36053D" w:rsidR="00406CBE" w:rsidRPr="000B472D" w:rsidRDefault="00330AB6" w:rsidP="001279B6">
            <w:pPr>
              <w:tabs>
                <w:tab w:val="left" w:pos="2652"/>
              </w:tabs>
              <w:rPr>
                <w:rFonts w:asciiTheme="minorHAnsi" w:hAnsiTheme="minorHAnsi" w:cstheme="minorHAnsi"/>
              </w:rPr>
            </w:pPr>
            <w:r>
              <w:rPr>
                <w:rFonts w:asciiTheme="minorHAnsi" w:hAnsiTheme="minorHAnsi" w:cstheme="minorHAnsi"/>
              </w:rPr>
              <w:t>May-13</w:t>
            </w:r>
          </w:p>
        </w:tc>
        <w:tc>
          <w:tcPr>
            <w:tcW w:w="4252" w:type="dxa"/>
            <w:shd w:val="clear" w:color="auto" w:fill="auto"/>
            <w:vAlign w:val="center"/>
          </w:tcPr>
          <w:p w14:paraId="06DCD122" w14:textId="5C9FFEF6" w:rsidR="00406CBE" w:rsidRPr="000F7388" w:rsidRDefault="00330AB6" w:rsidP="001279B6">
            <w:pPr>
              <w:tabs>
                <w:tab w:val="left" w:pos="2652"/>
              </w:tabs>
              <w:rPr>
                <w:rFonts w:asciiTheme="minorHAnsi" w:hAnsiTheme="minorHAnsi" w:cstheme="minorHAnsi"/>
                <w:lang w:val="en-US"/>
              </w:rPr>
            </w:pPr>
            <w:r>
              <w:rPr>
                <w:rFonts w:asciiTheme="minorHAnsi" w:hAnsiTheme="minorHAnsi" w:cstheme="minorHAnsi"/>
              </w:rPr>
              <w:t>J.Scanlen &amp; B.Leech, OSS/AMG</w:t>
            </w:r>
          </w:p>
        </w:tc>
        <w:tc>
          <w:tcPr>
            <w:tcW w:w="2694" w:type="dxa"/>
            <w:shd w:val="clear" w:color="auto" w:fill="auto"/>
            <w:vAlign w:val="center"/>
          </w:tcPr>
          <w:p w14:paraId="06DCD123" w14:textId="607686EA" w:rsidR="00406CBE" w:rsidRPr="000B472D" w:rsidRDefault="00330AB6" w:rsidP="001279B6">
            <w:pPr>
              <w:tabs>
                <w:tab w:val="left" w:pos="2652"/>
              </w:tabs>
              <w:rPr>
                <w:rFonts w:asciiTheme="minorHAnsi" w:hAnsiTheme="minorHAnsi" w:cstheme="minorHAnsi"/>
              </w:rPr>
            </w:pPr>
            <w:proofErr w:type="spellStart"/>
            <w:r>
              <w:rPr>
                <w:rFonts w:asciiTheme="minorHAnsi" w:hAnsiTheme="minorHAnsi" w:cstheme="minorHAnsi"/>
              </w:rPr>
              <w:t>R.Preston</w:t>
            </w:r>
            <w:proofErr w:type="spellEnd"/>
          </w:p>
        </w:tc>
        <w:tc>
          <w:tcPr>
            <w:tcW w:w="4394" w:type="dxa"/>
            <w:vAlign w:val="center"/>
          </w:tcPr>
          <w:p w14:paraId="06DCD124" w14:textId="0F895C99" w:rsidR="00406CBE" w:rsidRPr="000B472D" w:rsidRDefault="00330AB6" w:rsidP="001279B6">
            <w:pPr>
              <w:tabs>
                <w:tab w:val="left" w:pos="2652"/>
              </w:tabs>
              <w:rPr>
                <w:rFonts w:asciiTheme="minorHAnsi" w:hAnsiTheme="minorHAnsi" w:cstheme="minorHAnsi"/>
              </w:rPr>
            </w:pPr>
            <w:r>
              <w:rPr>
                <w:rFonts w:asciiTheme="minorHAnsi" w:hAnsiTheme="minorHAnsi" w:cstheme="minorHAnsi"/>
              </w:rPr>
              <w:t>1</w:t>
            </w:r>
            <w:r w:rsidRPr="009D0568">
              <w:rPr>
                <w:rFonts w:asciiTheme="minorHAnsi" w:hAnsiTheme="minorHAnsi" w:cstheme="minorHAnsi"/>
                <w:vertAlign w:val="superscript"/>
              </w:rPr>
              <w:t>st</w:t>
            </w:r>
            <w:r>
              <w:rPr>
                <w:rFonts w:asciiTheme="minorHAnsi" w:hAnsiTheme="minorHAnsi" w:cstheme="minorHAnsi"/>
              </w:rPr>
              <w:t xml:space="preserve"> Draft for comments</w:t>
            </w:r>
          </w:p>
        </w:tc>
      </w:tr>
      <w:tr w:rsidR="00406CBE" w:rsidRPr="000B472D" w14:paraId="06DCD12B" w14:textId="77777777" w:rsidTr="001279B6">
        <w:trPr>
          <w:trHeight w:val="294"/>
        </w:trPr>
        <w:tc>
          <w:tcPr>
            <w:tcW w:w="1134" w:type="dxa"/>
            <w:shd w:val="clear" w:color="auto" w:fill="auto"/>
            <w:vAlign w:val="center"/>
          </w:tcPr>
          <w:p w14:paraId="06DCD126" w14:textId="3F9E64B0" w:rsidR="00406CBE" w:rsidRPr="000B472D" w:rsidRDefault="00600287" w:rsidP="001279B6">
            <w:pPr>
              <w:tabs>
                <w:tab w:val="left" w:pos="2652"/>
              </w:tabs>
              <w:rPr>
                <w:rFonts w:asciiTheme="minorHAnsi" w:hAnsiTheme="minorHAnsi" w:cstheme="minorHAnsi"/>
              </w:rPr>
            </w:pPr>
            <w:r>
              <w:rPr>
                <w:rFonts w:asciiTheme="minorHAnsi" w:hAnsiTheme="minorHAnsi" w:cstheme="minorHAnsi"/>
              </w:rPr>
              <w:t>2</w:t>
            </w:r>
          </w:p>
        </w:tc>
        <w:tc>
          <w:tcPr>
            <w:tcW w:w="1418" w:type="dxa"/>
            <w:shd w:val="clear" w:color="auto" w:fill="auto"/>
            <w:vAlign w:val="center"/>
          </w:tcPr>
          <w:p w14:paraId="06DCD127" w14:textId="3A8993FF" w:rsidR="00406CBE" w:rsidRPr="000B472D" w:rsidRDefault="00600287" w:rsidP="001279B6">
            <w:pPr>
              <w:tabs>
                <w:tab w:val="left" w:pos="2652"/>
              </w:tabs>
              <w:rPr>
                <w:rFonts w:asciiTheme="minorHAnsi" w:hAnsiTheme="minorHAnsi" w:cstheme="minorHAnsi"/>
              </w:rPr>
            </w:pPr>
            <w:r>
              <w:rPr>
                <w:rFonts w:asciiTheme="minorHAnsi" w:hAnsiTheme="minorHAnsi" w:cstheme="minorHAnsi"/>
              </w:rPr>
              <w:t>Dec-13</w:t>
            </w:r>
          </w:p>
        </w:tc>
        <w:tc>
          <w:tcPr>
            <w:tcW w:w="4252" w:type="dxa"/>
            <w:shd w:val="clear" w:color="auto" w:fill="auto"/>
            <w:vAlign w:val="center"/>
          </w:tcPr>
          <w:p w14:paraId="06DCD128" w14:textId="4AFF723B" w:rsidR="00406CBE" w:rsidRPr="000B472D" w:rsidRDefault="00600287" w:rsidP="001279B6">
            <w:pPr>
              <w:tabs>
                <w:tab w:val="left" w:pos="2652"/>
              </w:tabs>
              <w:rPr>
                <w:rFonts w:asciiTheme="minorHAnsi" w:hAnsiTheme="minorHAnsi" w:cstheme="minorHAnsi"/>
              </w:rPr>
            </w:pPr>
            <w:r>
              <w:rPr>
                <w:rFonts w:asciiTheme="minorHAnsi" w:hAnsiTheme="minorHAnsi" w:cstheme="minorHAnsi"/>
              </w:rPr>
              <w:t>J.Scanlen</w:t>
            </w:r>
          </w:p>
        </w:tc>
        <w:tc>
          <w:tcPr>
            <w:tcW w:w="2694" w:type="dxa"/>
            <w:shd w:val="clear" w:color="auto" w:fill="auto"/>
            <w:vAlign w:val="center"/>
          </w:tcPr>
          <w:p w14:paraId="06DCD129" w14:textId="1D9E17B7" w:rsidR="00406CBE" w:rsidRPr="000B472D" w:rsidRDefault="00DC32E0" w:rsidP="001279B6">
            <w:pPr>
              <w:tabs>
                <w:tab w:val="left" w:pos="2652"/>
              </w:tabs>
              <w:rPr>
                <w:rFonts w:asciiTheme="minorHAnsi" w:hAnsiTheme="minorHAnsi" w:cstheme="minorHAnsi"/>
              </w:rPr>
            </w:pPr>
            <w:proofErr w:type="spellStart"/>
            <w:r>
              <w:rPr>
                <w:rFonts w:asciiTheme="minorHAnsi" w:hAnsiTheme="minorHAnsi" w:cstheme="minorHAnsi"/>
              </w:rPr>
              <w:t>R.Preston</w:t>
            </w:r>
            <w:proofErr w:type="spellEnd"/>
          </w:p>
        </w:tc>
        <w:tc>
          <w:tcPr>
            <w:tcW w:w="4394" w:type="dxa"/>
            <w:vAlign w:val="center"/>
          </w:tcPr>
          <w:p w14:paraId="06DCD12A" w14:textId="06413FBB" w:rsidR="00406CBE" w:rsidRPr="000B472D" w:rsidRDefault="00DC32E0" w:rsidP="00600287">
            <w:pPr>
              <w:tabs>
                <w:tab w:val="left" w:pos="2652"/>
              </w:tabs>
              <w:rPr>
                <w:rFonts w:asciiTheme="minorHAnsi" w:hAnsiTheme="minorHAnsi" w:cstheme="minorHAnsi"/>
              </w:rPr>
            </w:pPr>
            <w:r>
              <w:rPr>
                <w:rFonts w:asciiTheme="minorHAnsi" w:hAnsiTheme="minorHAnsi" w:cstheme="minorHAnsi"/>
              </w:rPr>
              <w:t>Accounting update</w:t>
            </w:r>
            <w:r w:rsidR="00600287">
              <w:rPr>
                <w:rFonts w:asciiTheme="minorHAnsi" w:hAnsiTheme="minorHAnsi" w:cstheme="minorHAnsi"/>
              </w:rPr>
              <w:t xml:space="preserve"> </w:t>
            </w:r>
          </w:p>
        </w:tc>
      </w:tr>
      <w:tr w:rsidR="00406CBE" w:rsidRPr="000B472D" w14:paraId="06DCD131" w14:textId="77777777" w:rsidTr="001279B6">
        <w:trPr>
          <w:trHeight w:val="317"/>
        </w:trPr>
        <w:tc>
          <w:tcPr>
            <w:tcW w:w="1134" w:type="dxa"/>
            <w:shd w:val="clear" w:color="auto" w:fill="auto"/>
            <w:vAlign w:val="center"/>
          </w:tcPr>
          <w:p w14:paraId="06DCD12C" w14:textId="6DDCDB1B" w:rsidR="00406CBE" w:rsidRPr="000B472D" w:rsidRDefault="00DC32E0" w:rsidP="001279B6">
            <w:pPr>
              <w:tabs>
                <w:tab w:val="left" w:pos="2652"/>
              </w:tabs>
              <w:rPr>
                <w:rFonts w:asciiTheme="minorHAnsi" w:hAnsiTheme="minorHAnsi" w:cstheme="minorHAnsi"/>
              </w:rPr>
            </w:pPr>
            <w:r>
              <w:rPr>
                <w:rFonts w:asciiTheme="minorHAnsi" w:hAnsiTheme="minorHAnsi" w:cstheme="minorHAnsi"/>
              </w:rPr>
              <w:t>3</w:t>
            </w:r>
          </w:p>
        </w:tc>
        <w:tc>
          <w:tcPr>
            <w:tcW w:w="1418" w:type="dxa"/>
            <w:shd w:val="clear" w:color="auto" w:fill="auto"/>
            <w:vAlign w:val="center"/>
          </w:tcPr>
          <w:p w14:paraId="06DCD12D" w14:textId="4CCE83C8" w:rsidR="00406CBE" w:rsidRPr="000B472D" w:rsidRDefault="00DC32E0" w:rsidP="001279B6">
            <w:pPr>
              <w:tabs>
                <w:tab w:val="left" w:pos="2652"/>
              </w:tabs>
              <w:rPr>
                <w:rFonts w:asciiTheme="minorHAnsi" w:hAnsiTheme="minorHAnsi" w:cstheme="minorHAnsi"/>
              </w:rPr>
            </w:pPr>
            <w:r>
              <w:rPr>
                <w:rFonts w:asciiTheme="minorHAnsi" w:hAnsiTheme="minorHAnsi" w:cstheme="minorHAnsi"/>
              </w:rPr>
              <w:t>Dec-13</w:t>
            </w:r>
          </w:p>
        </w:tc>
        <w:tc>
          <w:tcPr>
            <w:tcW w:w="4252" w:type="dxa"/>
            <w:shd w:val="clear" w:color="auto" w:fill="auto"/>
            <w:vAlign w:val="center"/>
          </w:tcPr>
          <w:p w14:paraId="06DCD12E" w14:textId="59791EFE" w:rsidR="00406CBE" w:rsidRPr="000F7388" w:rsidRDefault="00DC32E0" w:rsidP="001279B6">
            <w:pPr>
              <w:tabs>
                <w:tab w:val="left" w:pos="2652"/>
              </w:tabs>
              <w:rPr>
                <w:rFonts w:asciiTheme="minorHAnsi" w:hAnsiTheme="minorHAnsi" w:cstheme="minorHAnsi"/>
                <w:lang w:val="en-US"/>
              </w:rPr>
            </w:pPr>
            <w:r>
              <w:rPr>
                <w:rFonts w:asciiTheme="minorHAnsi" w:hAnsiTheme="minorHAnsi" w:cstheme="minorHAnsi"/>
              </w:rPr>
              <w:t>J.Scanlen</w:t>
            </w:r>
          </w:p>
        </w:tc>
        <w:tc>
          <w:tcPr>
            <w:tcW w:w="2694" w:type="dxa"/>
            <w:shd w:val="clear" w:color="auto" w:fill="auto"/>
            <w:vAlign w:val="center"/>
          </w:tcPr>
          <w:p w14:paraId="06DCD12F" w14:textId="7B522BA4" w:rsidR="00406CBE" w:rsidRPr="000B472D" w:rsidRDefault="00DC32E0" w:rsidP="001279B6">
            <w:pPr>
              <w:tabs>
                <w:tab w:val="left" w:pos="2652"/>
              </w:tabs>
              <w:rPr>
                <w:rFonts w:asciiTheme="minorHAnsi" w:hAnsiTheme="minorHAnsi" w:cstheme="minorHAnsi"/>
              </w:rPr>
            </w:pPr>
            <w:proofErr w:type="spellStart"/>
            <w:r>
              <w:rPr>
                <w:rFonts w:asciiTheme="minorHAnsi" w:hAnsiTheme="minorHAnsi" w:cstheme="minorHAnsi"/>
              </w:rPr>
              <w:t>R.Preston</w:t>
            </w:r>
            <w:proofErr w:type="spellEnd"/>
          </w:p>
        </w:tc>
        <w:tc>
          <w:tcPr>
            <w:tcW w:w="4394" w:type="dxa"/>
            <w:vAlign w:val="center"/>
          </w:tcPr>
          <w:p w14:paraId="06DCD130" w14:textId="2300D429" w:rsidR="00406CBE" w:rsidRPr="000B472D" w:rsidRDefault="00DC32E0" w:rsidP="001279B6">
            <w:pPr>
              <w:tabs>
                <w:tab w:val="left" w:pos="2652"/>
              </w:tabs>
              <w:rPr>
                <w:rFonts w:asciiTheme="minorHAnsi" w:hAnsiTheme="minorHAnsi" w:cstheme="minorHAnsi"/>
              </w:rPr>
            </w:pPr>
            <w:r>
              <w:rPr>
                <w:rFonts w:asciiTheme="minorHAnsi" w:hAnsiTheme="minorHAnsi" w:cstheme="minorHAnsi"/>
              </w:rPr>
              <w:t>Tracking proposal for 2014</w:t>
            </w:r>
          </w:p>
        </w:tc>
      </w:tr>
      <w:tr w:rsidR="00406CBE" w:rsidRPr="000B472D" w14:paraId="06DCD137" w14:textId="77777777" w:rsidTr="001279B6">
        <w:trPr>
          <w:trHeight w:val="317"/>
        </w:trPr>
        <w:tc>
          <w:tcPr>
            <w:tcW w:w="1134" w:type="dxa"/>
            <w:shd w:val="clear" w:color="auto" w:fill="auto"/>
            <w:vAlign w:val="center"/>
          </w:tcPr>
          <w:p w14:paraId="06DCD132" w14:textId="15A49E39" w:rsidR="00406CBE" w:rsidRPr="000B472D" w:rsidRDefault="005A2230" w:rsidP="001279B6">
            <w:pPr>
              <w:tabs>
                <w:tab w:val="left" w:pos="2652"/>
              </w:tabs>
              <w:rPr>
                <w:rFonts w:asciiTheme="minorHAnsi" w:hAnsiTheme="minorHAnsi" w:cstheme="minorHAnsi"/>
              </w:rPr>
            </w:pPr>
            <w:r>
              <w:rPr>
                <w:rFonts w:asciiTheme="minorHAnsi" w:hAnsiTheme="minorHAnsi" w:cstheme="minorHAnsi"/>
              </w:rPr>
              <w:t>4</w:t>
            </w:r>
          </w:p>
        </w:tc>
        <w:tc>
          <w:tcPr>
            <w:tcW w:w="1418" w:type="dxa"/>
            <w:shd w:val="clear" w:color="auto" w:fill="auto"/>
            <w:vAlign w:val="center"/>
          </w:tcPr>
          <w:p w14:paraId="06DCD133" w14:textId="18C43E34"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Jul</w:t>
            </w:r>
            <w:r w:rsidR="005A2230">
              <w:rPr>
                <w:rFonts w:asciiTheme="minorHAnsi" w:hAnsiTheme="minorHAnsi" w:cstheme="minorHAnsi"/>
              </w:rPr>
              <w:t>.2</w:t>
            </w:r>
            <w:r>
              <w:rPr>
                <w:rFonts w:asciiTheme="minorHAnsi" w:hAnsiTheme="minorHAnsi" w:cstheme="minorHAnsi"/>
              </w:rPr>
              <w:t>4</w:t>
            </w:r>
          </w:p>
        </w:tc>
        <w:tc>
          <w:tcPr>
            <w:tcW w:w="4252" w:type="dxa"/>
            <w:shd w:val="clear" w:color="auto" w:fill="auto"/>
            <w:vAlign w:val="center"/>
          </w:tcPr>
          <w:p w14:paraId="06DCD134" w14:textId="0C155BA7" w:rsidR="00406CBE" w:rsidRPr="000B472D" w:rsidRDefault="005A2230" w:rsidP="001279B6">
            <w:pPr>
              <w:tabs>
                <w:tab w:val="left" w:pos="2652"/>
              </w:tabs>
              <w:rPr>
                <w:rFonts w:asciiTheme="minorHAnsi" w:hAnsiTheme="minorHAnsi" w:cstheme="minorHAnsi"/>
              </w:rPr>
            </w:pPr>
            <w:r>
              <w:rPr>
                <w:rFonts w:asciiTheme="minorHAnsi" w:hAnsiTheme="minorHAnsi" w:cstheme="minorHAnsi"/>
              </w:rPr>
              <w:t>J.Scanlen</w:t>
            </w:r>
          </w:p>
        </w:tc>
        <w:tc>
          <w:tcPr>
            <w:tcW w:w="2694" w:type="dxa"/>
            <w:shd w:val="clear" w:color="auto" w:fill="auto"/>
            <w:vAlign w:val="center"/>
          </w:tcPr>
          <w:p w14:paraId="06DCD135" w14:textId="35AD876F" w:rsidR="00406CBE" w:rsidRPr="000B472D" w:rsidRDefault="00F2134A" w:rsidP="001279B6">
            <w:pPr>
              <w:tabs>
                <w:tab w:val="left" w:pos="2652"/>
              </w:tabs>
              <w:rPr>
                <w:rFonts w:asciiTheme="minorHAnsi" w:hAnsiTheme="minorHAnsi" w:cstheme="minorHAnsi"/>
              </w:rPr>
            </w:pPr>
            <w:proofErr w:type="spellStart"/>
            <w:r>
              <w:rPr>
                <w:rFonts w:asciiTheme="minorHAnsi" w:hAnsiTheme="minorHAnsi" w:cstheme="minorHAnsi"/>
              </w:rPr>
              <w:t>H.El</w:t>
            </w:r>
            <w:proofErr w:type="spellEnd"/>
            <w:r>
              <w:rPr>
                <w:rFonts w:asciiTheme="minorHAnsi" w:hAnsiTheme="minorHAnsi" w:cstheme="minorHAnsi"/>
              </w:rPr>
              <w:t xml:space="preserve"> </w:t>
            </w:r>
            <w:proofErr w:type="spellStart"/>
            <w:r>
              <w:rPr>
                <w:rFonts w:asciiTheme="minorHAnsi" w:hAnsiTheme="minorHAnsi" w:cstheme="minorHAnsi"/>
              </w:rPr>
              <w:t>Khodary</w:t>
            </w:r>
            <w:proofErr w:type="spellEnd"/>
          </w:p>
        </w:tc>
        <w:tc>
          <w:tcPr>
            <w:tcW w:w="4394" w:type="dxa"/>
            <w:vAlign w:val="center"/>
          </w:tcPr>
          <w:p w14:paraId="06DCD136" w14:textId="61B4ECBA"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Agreement signed with PWC for the provision of IPSAS 43 leases data to WHO from 2025.</w:t>
            </w:r>
          </w:p>
        </w:tc>
      </w:tr>
      <w:tr w:rsidR="00406CBE" w:rsidRPr="000B472D" w14:paraId="06DCD13D" w14:textId="77777777" w:rsidTr="001279B6">
        <w:trPr>
          <w:trHeight w:val="317"/>
        </w:trPr>
        <w:tc>
          <w:tcPr>
            <w:tcW w:w="1134" w:type="dxa"/>
            <w:shd w:val="clear" w:color="auto" w:fill="auto"/>
            <w:vAlign w:val="center"/>
          </w:tcPr>
          <w:p w14:paraId="06DCD138" w14:textId="7F6A8EE1"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5</w:t>
            </w:r>
          </w:p>
        </w:tc>
        <w:tc>
          <w:tcPr>
            <w:tcW w:w="1418" w:type="dxa"/>
            <w:shd w:val="clear" w:color="auto" w:fill="auto"/>
            <w:vAlign w:val="center"/>
          </w:tcPr>
          <w:p w14:paraId="06DCD139" w14:textId="160D8D52"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Mar.25</w:t>
            </w:r>
          </w:p>
        </w:tc>
        <w:tc>
          <w:tcPr>
            <w:tcW w:w="4252" w:type="dxa"/>
            <w:shd w:val="clear" w:color="auto" w:fill="auto"/>
            <w:vAlign w:val="center"/>
          </w:tcPr>
          <w:p w14:paraId="06DCD13A" w14:textId="5E715CAB"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J.Scanlen</w:t>
            </w:r>
          </w:p>
        </w:tc>
        <w:tc>
          <w:tcPr>
            <w:tcW w:w="2694" w:type="dxa"/>
            <w:shd w:val="clear" w:color="auto" w:fill="auto"/>
            <w:vAlign w:val="center"/>
          </w:tcPr>
          <w:p w14:paraId="06DCD13B" w14:textId="2AFA9570" w:rsidR="00406CBE" w:rsidRPr="000B472D" w:rsidRDefault="00F2134A" w:rsidP="001279B6">
            <w:pPr>
              <w:tabs>
                <w:tab w:val="left" w:pos="2652"/>
              </w:tabs>
              <w:rPr>
                <w:rFonts w:asciiTheme="minorHAnsi" w:hAnsiTheme="minorHAnsi" w:cstheme="minorHAnsi"/>
              </w:rPr>
            </w:pPr>
            <w:proofErr w:type="spellStart"/>
            <w:r>
              <w:rPr>
                <w:rFonts w:asciiTheme="minorHAnsi" w:hAnsiTheme="minorHAnsi" w:cstheme="minorHAnsi"/>
              </w:rPr>
              <w:t>S.Rathi</w:t>
            </w:r>
            <w:proofErr w:type="spellEnd"/>
          </w:p>
        </w:tc>
        <w:tc>
          <w:tcPr>
            <w:tcW w:w="4394" w:type="dxa"/>
            <w:vAlign w:val="center"/>
          </w:tcPr>
          <w:p w14:paraId="06DCD13C" w14:textId="2BB9AA47" w:rsidR="00406CBE" w:rsidRPr="000B472D" w:rsidRDefault="00F2134A" w:rsidP="001279B6">
            <w:pPr>
              <w:tabs>
                <w:tab w:val="left" w:pos="2652"/>
              </w:tabs>
              <w:rPr>
                <w:rFonts w:asciiTheme="minorHAnsi" w:hAnsiTheme="minorHAnsi" w:cstheme="minorHAnsi"/>
              </w:rPr>
            </w:pPr>
            <w:r>
              <w:rPr>
                <w:rFonts w:asciiTheme="minorHAnsi" w:hAnsiTheme="minorHAnsi" w:cstheme="minorHAnsi"/>
              </w:rPr>
              <w:t>Updated thresholds for 2025 and IPSAS 43</w:t>
            </w:r>
          </w:p>
        </w:tc>
      </w:tr>
      <w:tr w:rsidR="00406CBE" w:rsidRPr="000B472D" w14:paraId="06DCD143" w14:textId="77777777" w:rsidTr="001279B6">
        <w:trPr>
          <w:trHeight w:val="317"/>
        </w:trPr>
        <w:tc>
          <w:tcPr>
            <w:tcW w:w="1134" w:type="dxa"/>
            <w:shd w:val="clear" w:color="auto" w:fill="auto"/>
            <w:vAlign w:val="center"/>
          </w:tcPr>
          <w:p w14:paraId="06DCD13E" w14:textId="296F6DED" w:rsidR="00406CBE" w:rsidRPr="000B472D" w:rsidRDefault="00985D01" w:rsidP="001279B6">
            <w:pPr>
              <w:tabs>
                <w:tab w:val="left" w:pos="2652"/>
              </w:tabs>
              <w:rPr>
                <w:rFonts w:asciiTheme="minorHAnsi" w:hAnsiTheme="minorHAnsi" w:cstheme="minorHAnsi"/>
              </w:rPr>
            </w:pPr>
            <w:r>
              <w:rPr>
                <w:rFonts w:asciiTheme="minorHAnsi" w:hAnsiTheme="minorHAnsi" w:cstheme="minorHAnsi"/>
              </w:rPr>
              <w:t>6</w:t>
            </w:r>
          </w:p>
        </w:tc>
        <w:tc>
          <w:tcPr>
            <w:tcW w:w="1418" w:type="dxa"/>
            <w:shd w:val="clear" w:color="auto" w:fill="auto"/>
            <w:vAlign w:val="center"/>
          </w:tcPr>
          <w:p w14:paraId="06DCD13F" w14:textId="77430389" w:rsidR="00406CBE" w:rsidRPr="000B472D" w:rsidRDefault="00985D01" w:rsidP="001279B6">
            <w:pPr>
              <w:tabs>
                <w:tab w:val="left" w:pos="2652"/>
              </w:tabs>
              <w:rPr>
                <w:rFonts w:asciiTheme="minorHAnsi" w:hAnsiTheme="minorHAnsi" w:cstheme="minorHAnsi"/>
              </w:rPr>
            </w:pPr>
            <w:r>
              <w:rPr>
                <w:rFonts w:asciiTheme="minorHAnsi" w:hAnsiTheme="minorHAnsi" w:cstheme="minorHAnsi"/>
              </w:rPr>
              <w:t>Aug.25</w:t>
            </w:r>
          </w:p>
        </w:tc>
        <w:tc>
          <w:tcPr>
            <w:tcW w:w="4252" w:type="dxa"/>
            <w:shd w:val="clear" w:color="auto" w:fill="auto"/>
            <w:vAlign w:val="center"/>
          </w:tcPr>
          <w:p w14:paraId="06DCD140" w14:textId="1D06670E" w:rsidR="00406CBE" w:rsidRPr="000B472D" w:rsidRDefault="00985D01" w:rsidP="001279B6">
            <w:pPr>
              <w:tabs>
                <w:tab w:val="left" w:pos="2652"/>
              </w:tabs>
              <w:rPr>
                <w:rFonts w:asciiTheme="minorHAnsi" w:hAnsiTheme="minorHAnsi" w:cstheme="minorHAnsi"/>
              </w:rPr>
            </w:pPr>
            <w:r>
              <w:rPr>
                <w:rFonts w:asciiTheme="minorHAnsi" w:hAnsiTheme="minorHAnsi" w:cstheme="minorHAnsi"/>
              </w:rPr>
              <w:t>J.Scanlen</w:t>
            </w:r>
          </w:p>
        </w:tc>
        <w:tc>
          <w:tcPr>
            <w:tcW w:w="2694" w:type="dxa"/>
            <w:shd w:val="clear" w:color="auto" w:fill="auto"/>
            <w:vAlign w:val="center"/>
          </w:tcPr>
          <w:p w14:paraId="06DCD141" w14:textId="414DA0E8" w:rsidR="00406CBE" w:rsidRPr="000B472D" w:rsidRDefault="00985D01" w:rsidP="001279B6">
            <w:pPr>
              <w:tabs>
                <w:tab w:val="left" w:pos="2652"/>
              </w:tabs>
              <w:rPr>
                <w:rFonts w:asciiTheme="minorHAnsi" w:hAnsiTheme="minorHAnsi" w:cstheme="minorHAnsi"/>
              </w:rPr>
            </w:pPr>
            <w:r>
              <w:rPr>
                <w:rFonts w:asciiTheme="minorHAnsi" w:hAnsiTheme="minorHAnsi" w:cstheme="minorHAnsi"/>
              </w:rPr>
              <w:t>PWC</w:t>
            </w:r>
          </w:p>
        </w:tc>
        <w:tc>
          <w:tcPr>
            <w:tcW w:w="4394" w:type="dxa"/>
            <w:vAlign w:val="center"/>
          </w:tcPr>
          <w:p w14:paraId="06DCD142" w14:textId="7828E760" w:rsidR="00406CBE" w:rsidRPr="000B472D" w:rsidRDefault="00985D01" w:rsidP="001279B6">
            <w:pPr>
              <w:tabs>
                <w:tab w:val="left" w:pos="2652"/>
              </w:tabs>
              <w:rPr>
                <w:rFonts w:asciiTheme="minorHAnsi" w:hAnsiTheme="minorHAnsi" w:cstheme="minorHAnsi"/>
              </w:rPr>
            </w:pPr>
            <w:r>
              <w:rPr>
                <w:rFonts w:asciiTheme="minorHAnsi" w:hAnsiTheme="minorHAnsi" w:cstheme="minorHAnsi"/>
              </w:rPr>
              <w:t>PC processes for production of IPSAS 43 compliant Note and Table for the annual Financial Statements</w:t>
            </w:r>
          </w:p>
        </w:tc>
      </w:tr>
      <w:tr w:rsidR="00406CBE" w:rsidRPr="000B472D" w14:paraId="06DCD149" w14:textId="77777777" w:rsidTr="001279B6">
        <w:trPr>
          <w:trHeight w:val="317"/>
        </w:trPr>
        <w:tc>
          <w:tcPr>
            <w:tcW w:w="1134" w:type="dxa"/>
            <w:shd w:val="clear" w:color="auto" w:fill="auto"/>
            <w:vAlign w:val="center"/>
          </w:tcPr>
          <w:p w14:paraId="06DCD144" w14:textId="34B6D7E9" w:rsidR="00406CBE" w:rsidRPr="000B472D" w:rsidRDefault="002071C1" w:rsidP="001279B6">
            <w:pPr>
              <w:tabs>
                <w:tab w:val="left" w:pos="2652"/>
              </w:tabs>
              <w:rPr>
                <w:rFonts w:asciiTheme="minorHAnsi" w:hAnsiTheme="minorHAnsi" w:cstheme="minorHAnsi"/>
              </w:rPr>
            </w:pPr>
            <w:r>
              <w:rPr>
                <w:rFonts w:asciiTheme="minorHAnsi" w:hAnsiTheme="minorHAnsi" w:cstheme="minorHAnsi"/>
              </w:rPr>
              <w:t>7</w:t>
            </w:r>
          </w:p>
        </w:tc>
        <w:tc>
          <w:tcPr>
            <w:tcW w:w="1418" w:type="dxa"/>
            <w:shd w:val="clear" w:color="auto" w:fill="auto"/>
            <w:vAlign w:val="center"/>
          </w:tcPr>
          <w:p w14:paraId="06DCD145" w14:textId="4F348294" w:rsidR="00406CBE" w:rsidRPr="000B472D" w:rsidRDefault="002071C1" w:rsidP="001279B6">
            <w:pPr>
              <w:tabs>
                <w:tab w:val="left" w:pos="2652"/>
              </w:tabs>
              <w:rPr>
                <w:rFonts w:asciiTheme="minorHAnsi" w:hAnsiTheme="minorHAnsi" w:cstheme="minorHAnsi"/>
              </w:rPr>
            </w:pPr>
            <w:r>
              <w:rPr>
                <w:rFonts w:asciiTheme="minorHAnsi" w:hAnsiTheme="minorHAnsi" w:cstheme="minorHAnsi"/>
              </w:rPr>
              <w:t>Dec.25</w:t>
            </w:r>
          </w:p>
        </w:tc>
        <w:tc>
          <w:tcPr>
            <w:tcW w:w="4252" w:type="dxa"/>
            <w:shd w:val="clear" w:color="auto" w:fill="auto"/>
            <w:vAlign w:val="center"/>
          </w:tcPr>
          <w:p w14:paraId="06DCD146" w14:textId="5F8E9066" w:rsidR="00406CBE" w:rsidRPr="000B472D" w:rsidRDefault="002071C1" w:rsidP="001279B6">
            <w:pPr>
              <w:tabs>
                <w:tab w:val="left" w:pos="2652"/>
              </w:tabs>
              <w:rPr>
                <w:rFonts w:asciiTheme="minorHAnsi" w:hAnsiTheme="minorHAnsi" w:cstheme="minorHAnsi"/>
              </w:rPr>
            </w:pPr>
            <w:proofErr w:type="spellStart"/>
            <w:r>
              <w:rPr>
                <w:rFonts w:asciiTheme="minorHAnsi" w:hAnsiTheme="minorHAnsi" w:cstheme="minorHAnsi"/>
              </w:rPr>
              <w:t>J.Scanlen</w:t>
            </w:r>
            <w:proofErr w:type="spellEnd"/>
          </w:p>
        </w:tc>
        <w:tc>
          <w:tcPr>
            <w:tcW w:w="2694" w:type="dxa"/>
            <w:shd w:val="clear" w:color="auto" w:fill="auto"/>
            <w:vAlign w:val="center"/>
          </w:tcPr>
          <w:p w14:paraId="06DCD147" w14:textId="3365A8B4" w:rsidR="00406CBE" w:rsidRPr="000B472D" w:rsidRDefault="002071C1" w:rsidP="001279B6">
            <w:pPr>
              <w:tabs>
                <w:tab w:val="left" w:pos="2652"/>
              </w:tabs>
              <w:rPr>
                <w:rFonts w:asciiTheme="minorHAnsi" w:hAnsiTheme="minorHAnsi" w:cstheme="minorHAnsi"/>
              </w:rPr>
            </w:pPr>
            <w:proofErr w:type="spellStart"/>
            <w:r>
              <w:rPr>
                <w:rFonts w:asciiTheme="minorHAnsi" w:hAnsiTheme="minorHAnsi" w:cstheme="minorHAnsi"/>
              </w:rPr>
              <w:t>H.El</w:t>
            </w:r>
            <w:proofErr w:type="spellEnd"/>
            <w:r>
              <w:rPr>
                <w:rFonts w:asciiTheme="minorHAnsi" w:hAnsiTheme="minorHAnsi" w:cstheme="minorHAnsi"/>
              </w:rPr>
              <w:t xml:space="preserve"> </w:t>
            </w:r>
            <w:proofErr w:type="spellStart"/>
            <w:r>
              <w:rPr>
                <w:rFonts w:asciiTheme="minorHAnsi" w:hAnsiTheme="minorHAnsi" w:cstheme="minorHAnsi"/>
              </w:rPr>
              <w:t>Khodary</w:t>
            </w:r>
            <w:proofErr w:type="spellEnd"/>
          </w:p>
        </w:tc>
        <w:tc>
          <w:tcPr>
            <w:tcW w:w="4394" w:type="dxa"/>
            <w:vAlign w:val="center"/>
          </w:tcPr>
          <w:p w14:paraId="06DCD148" w14:textId="49BED80C" w:rsidR="00406CBE" w:rsidRPr="000B472D" w:rsidRDefault="002071C1" w:rsidP="001279B6">
            <w:pPr>
              <w:tabs>
                <w:tab w:val="left" w:pos="2652"/>
              </w:tabs>
              <w:rPr>
                <w:rFonts w:asciiTheme="minorHAnsi" w:hAnsiTheme="minorHAnsi" w:cstheme="minorHAnsi"/>
              </w:rPr>
            </w:pPr>
            <w:r>
              <w:rPr>
                <w:rFonts w:asciiTheme="minorHAnsi" w:hAnsiTheme="minorHAnsi" w:cstheme="minorHAnsi"/>
              </w:rPr>
              <w:t>Addition of PWC processes and documents.</w:t>
            </w:r>
          </w:p>
        </w:tc>
      </w:tr>
      <w:tr w:rsidR="00406CBE" w:rsidRPr="000B472D" w14:paraId="06DCD14F" w14:textId="77777777" w:rsidTr="001279B6">
        <w:trPr>
          <w:trHeight w:val="317"/>
        </w:trPr>
        <w:tc>
          <w:tcPr>
            <w:tcW w:w="1134" w:type="dxa"/>
            <w:shd w:val="clear" w:color="auto" w:fill="auto"/>
            <w:vAlign w:val="center"/>
          </w:tcPr>
          <w:p w14:paraId="06DCD14A"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4B"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4C"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4D"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4E" w14:textId="77777777" w:rsidR="00406CBE" w:rsidRPr="000B472D" w:rsidRDefault="00406CBE" w:rsidP="001279B6">
            <w:pPr>
              <w:tabs>
                <w:tab w:val="left" w:pos="2652"/>
              </w:tabs>
              <w:rPr>
                <w:rFonts w:asciiTheme="minorHAnsi" w:hAnsiTheme="minorHAnsi" w:cstheme="minorHAnsi"/>
              </w:rPr>
            </w:pPr>
          </w:p>
        </w:tc>
      </w:tr>
      <w:tr w:rsidR="00406CBE" w:rsidRPr="000B472D" w14:paraId="06DCD155" w14:textId="77777777" w:rsidTr="001279B6">
        <w:trPr>
          <w:trHeight w:val="317"/>
        </w:trPr>
        <w:tc>
          <w:tcPr>
            <w:tcW w:w="1134" w:type="dxa"/>
            <w:shd w:val="clear" w:color="auto" w:fill="auto"/>
            <w:vAlign w:val="center"/>
          </w:tcPr>
          <w:p w14:paraId="06DCD150"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51"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52"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53"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54" w14:textId="77777777" w:rsidR="00406CBE" w:rsidRPr="000B472D" w:rsidRDefault="00406CBE" w:rsidP="001279B6">
            <w:pPr>
              <w:tabs>
                <w:tab w:val="left" w:pos="2652"/>
              </w:tabs>
              <w:rPr>
                <w:rFonts w:asciiTheme="minorHAnsi" w:hAnsiTheme="minorHAnsi" w:cstheme="minorHAnsi"/>
              </w:rPr>
            </w:pPr>
          </w:p>
        </w:tc>
      </w:tr>
      <w:tr w:rsidR="00406CBE" w:rsidRPr="000B472D" w14:paraId="06DCD15B" w14:textId="77777777" w:rsidTr="001279B6">
        <w:trPr>
          <w:trHeight w:val="317"/>
        </w:trPr>
        <w:tc>
          <w:tcPr>
            <w:tcW w:w="1134" w:type="dxa"/>
            <w:shd w:val="clear" w:color="auto" w:fill="auto"/>
            <w:vAlign w:val="center"/>
          </w:tcPr>
          <w:p w14:paraId="06DCD156"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57"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58"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59"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5A" w14:textId="77777777" w:rsidR="00406CBE" w:rsidRPr="000B472D" w:rsidRDefault="00406CBE" w:rsidP="001279B6">
            <w:pPr>
              <w:tabs>
                <w:tab w:val="left" w:pos="2652"/>
              </w:tabs>
              <w:rPr>
                <w:rFonts w:asciiTheme="minorHAnsi" w:hAnsiTheme="minorHAnsi" w:cstheme="minorHAnsi"/>
              </w:rPr>
            </w:pPr>
          </w:p>
        </w:tc>
      </w:tr>
      <w:tr w:rsidR="00406CBE" w:rsidRPr="000B472D" w14:paraId="06DCD161" w14:textId="77777777" w:rsidTr="001279B6">
        <w:trPr>
          <w:trHeight w:val="317"/>
        </w:trPr>
        <w:tc>
          <w:tcPr>
            <w:tcW w:w="1134" w:type="dxa"/>
            <w:shd w:val="clear" w:color="auto" w:fill="auto"/>
            <w:vAlign w:val="center"/>
          </w:tcPr>
          <w:p w14:paraId="06DCD15C"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5D"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5E"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5F"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60" w14:textId="77777777" w:rsidR="00406CBE" w:rsidRPr="000B472D" w:rsidRDefault="00406CBE" w:rsidP="001279B6">
            <w:pPr>
              <w:tabs>
                <w:tab w:val="left" w:pos="2652"/>
              </w:tabs>
              <w:rPr>
                <w:rFonts w:asciiTheme="minorHAnsi" w:hAnsiTheme="minorHAnsi" w:cstheme="minorHAnsi"/>
              </w:rPr>
            </w:pPr>
          </w:p>
        </w:tc>
      </w:tr>
      <w:tr w:rsidR="00406CBE" w:rsidRPr="000B472D" w14:paraId="06DCD167" w14:textId="77777777" w:rsidTr="001279B6">
        <w:trPr>
          <w:trHeight w:val="317"/>
        </w:trPr>
        <w:tc>
          <w:tcPr>
            <w:tcW w:w="1134" w:type="dxa"/>
            <w:shd w:val="clear" w:color="auto" w:fill="auto"/>
            <w:vAlign w:val="center"/>
          </w:tcPr>
          <w:p w14:paraId="06DCD162"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63"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64"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65"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66" w14:textId="77777777" w:rsidR="00406CBE" w:rsidRPr="000B472D" w:rsidRDefault="00406CBE" w:rsidP="001279B6">
            <w:pPr>
              <w:tabs>
                <w:tab w:val="left" w:pos="2652"/>
              </w:tabs>
              <w:rPr>
                <w:rFonts w:asciiTheme="minorHAnsi" w:hAnsiTheme="minorHAnsi" w:cstheme="minorHAnsi"/>
              </w:rPr>
            </w:pPr>
          </w:p>
        </w:tc>
      </w:tr>
      <w:tr w:rsidR="00406CBE" w:rsidRPr="000B472D" w14:paraId="06DCD16D" w14:textId="77777777" w:rsidTr="001279B6">
        <w:trPr>
          <w:trHeight w:val="317"/>
        </w:trPr>
        <w:tc>
          <w:tcPr>
            <w:tcW w:w="1134" w:type="dxa"/>
            <w:shd w:val="clear" w:color="auto" w:fill="auto"/>
            <w:vAlign w:val="center"/>
          </w:tcPr>
          <w:p w14:paraId="06DCD168"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69"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6A"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6B"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6C" w14:textId="77777777" w:rsidR="00406CBE" w:rsidRPr="000B472D" w:rsidRDefault="00406CBE" w:rsidP="001279B6">
            <w:pPr>
              <w:tabs>
                <w:tab w:val="left" w:pos="2652"/>
              </w:tabs>
              <w:rPr>
                <w:rFonts w:asciiTheme="minorHAnsi" w:hAnsiTheme="minorHAnsi" w:cstheme="minorHAnsi"/>
              </w:rPr>
            </w:pPr>
          </w:p>
        </w:tc>
      </w:tr>
      <w:tr w:rsidR="00406CBE" w:rsidRPr="000B472D" w14:paraId="06DCD173" w14:textId="77777777" w:rsidTr="001279B6">
        <w:trPr>
          <w:trHeight w:val="317"/>
        </w:trPr>
        <w:tc>
          <w:tcPr>
            <w:tcW w:w="1134" w:type="dxa"/>
            <w:shd w:val="clear" w:color="auto" w:fill="auto"/>
            <w:vAlign w:val="center"/>
          </w:tcPr>
          <w:p w14:paraId="06DCD16E"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6F"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70"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71"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72" w14:textId="77777777" w:rsidR="00406CBE" w:rsidRPr="000B472D" w:rsidRDefault="00406CBE" w:rsidP="001279B6">
            <w:pPr>
              <w:tabs>
                <w:tab w:val="left" w:pos="2652"/>
              </w:tabs>
              <w:rPr>
                <w:rFonts w:asciiTheme="minorHAnsi" w:hAnsiTheme="minorHAnsi" w:cstheme="minorHAnsi"/>
              </w:rPr>
            </w:pPr>
          </w:p>
        </w:tc>
      </w:tr>
      <w:tr w:rsidR="00406CBE" w:rsidRPr="000B472D" w14:paraId="06DCD179" w14:textId="77777777" w:rsidTr="001279B6">
        <w:trPr>
          <w:trHeight w:val="317"/>
        </w:trPr>
        <w:tc>
          <w:tcPr>
            <w:tcW w:w="1134" w:type="dxa"/>
            <w:shd w:val="clear" w:color="auto" w:fill="auto"/>
            <w:vAlign w:val="center"/>
          </w:tcPr>
          <w:p w14:paraId="06DCD174"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75"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76"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77"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78" w14:textId="77777777" w:rsidR="00406CBE" w:rsidRPr="000B472D" w:rsidRDefault="00406CBE" w:rsidP="001279B6">
            <w:pPr>
              <w:tabs>
                <w:tab w:val="left" w:pos="2652"/>
              </w:tabs>
              <w:rPr>
                <w:rFonts w:asciiTheme="minorHAnsi" w:hAnsiTheme="minorHAnsi" w:cstheme="minorHAnsi"/>
              </w:rPr>
            </w:pPr>
          </w:p>
        </w:tc>
      </w:tr>
      <w:tr w:rsidR="00406CBE" w:rsidRPr="000B472D" w14:paraId="06DCD17F" w14:textId="77777777" w:rsidTr="001279B6">
        <w:trPr>
          <w:trHeight w:val="317"/>
        </w:trPr>
        <w:tc>
          <w:tcPr>
            <w:tcW w:w="1134" w:type="dxa"/>
            <w:shd w:val="clear" w:color="auto" w:fill="auto"/>
            <w:vAlign w:val="center"/>
          </w:tcPr>
          <w:p w14:paraId="06DCD17A" w14:textId="77777777" w:rsidR="00406CBE" w:rsidRPr="000B472D" w:rsidRDefault="00406CBE" w:rsidP="001279B6">
            <w:pPr>
              <w:tabs>
                <w:tab w:val="left" w:pos="2652"/>
              </w:tabs>
              <w:rPr>
                <w:rFonts w:asciiTheme="minorHAnsi" w:hAnsiTheme="minorHAnsi" w:cstheme="minorHAnsi"/>
              </w:rPr>
            </w:pPr>
          </w:p>
        </w:tc>
        <w:tc>
          <w:tcPr>
            <w:tcW w:w="1418" w:type="dxa"/>
            <w:shd w:val="clear" w:color="auto" w:fill="auto"/>
            <w:vAlign w:val="center"/>
          </w:tcPr>
          <w:p w14:paraId="06DCD17B" w14:textId="77777777" w:rsidR="00406CBE" w:rsidRPr="000B472D" w:rsidRDefault="00406CBE" w:rsidP="001279B6">
            <w:pPr>
              <w:tabs>
                <w:tab w:val="left" w:pos="2652"/>
              </w:tabs>
              <w:rPr>
                <w:rFonts w:asciiTheme="minorHAnsi" w:hAnsiTheme="minorHAnsi" w:cstheme="minorHAnsi"/>
              </w:rPr>
            </w:pPr>
          </w:p>
        </w:tc>
        <w:tc>
          <w:tcPr>
            <w:tcW w:w="4252" w:type="dxa"/>
            <w:shd w:val="clear" w:color="auto" w:fill="auto"/>
            <w:vAlign w:val="center"/>
          </w:tcPr>
          <w:p w14:paraId="06DCD17C" w14:textId="77777777" w:rsidR="00406CBE" w:rsidRPr="000B472D" w:rsidRDefault="00406CBE" w:rsidP="001279B6">
            <w:pPr>
              <w:tabs>
                <w:tab w:val="left" w:pos="2652"/>
              </w:tabs>
              <w:rPr>
                <w:rFonts w:asciiTheme="minorHAnsi" w:hAnsiTheme="minorHAnsi" w:cstheme="minorHAnsi"/>
              </w:rPr>
            </w:pPr>
          </w:p>
        </w:tc>
        <w:tc>
          <w:tcPr>
            <w:tcW w:w="2694" w:type="dxa"/>
            <w:shd w:val="clear" w:color="auto" w:fill="auto"/>
            <w:vAlign w:val="center"/>
          </w:tcPr>
          <w:p w14:paraId="06DCD17D" w14:textId="77777777" w:rsidR="00406CBE" w:rsidRPr="000B472D" w:rsidRDefault="00406CBE" w:rsidP="001279B6">
            <w:pPr>
              <w:tabs>
                <w:tab w:val="left" w:pos="2652"/>
              </w:tabs>
              <w:rPr>
                <w:rFonts w:asciiTheme="minorHAnsi" w:hAnsiTheme="minorHAnsi" w:cstheme="minorHAnsi"/>
              </w:rPr>
            </w:pPr>
          </w:p>
        </w:tc>
        <w:tc>
          <w:tcPr>
            <w:tcW w:w="4394" w:type="dxa"/>
            <w:vAlign w:val="center"/>
          </w:tcPr>
          <w:p w14:paraId="06DCD17E" w14:textId="77777777" w:rsidR="00406CBE" w:rsidRPr="000B472D" w:rsidRDefault="00406CBE" w:rsidP="001279B6">
            <w:pPr>
              <w:tabs>
                <w:tab w:val="left" w:pos="2652"/>
              </w:tabs>
              <w:rPr>
                <w:rFonts w:asciiTheme="minorHAnsi" w:hAnsiTheme="minorHAnsi" w:cstheme="minorHAnsi"/>
              </w:rPr>
            </w:pPr>
          </w:p>
        </w:tc>
      </w:tr>
    </w:tbl>
    <w:p w14:paraId="06DCD180" w14:textId="77777777" w:rsidR="00406CBE" w:rsidRDefault="00406CBE" w:rsidP="00406CBE"/>
    <w:p w14:paraId="06DCD181" w14:textId="77777777" w:rsidR="00CA25D9" w:rsidRDefault="00CA25D9" w:rsidP="002D1403">
      <w:pPr>
        <w:pStyle w:val="Heading1"/>
        <w:tabs>
          <w:tab w:val="center" w:pos="6980"/>
          <w:tab w:val="right" w:leader="dot" w:pos="8330"/>
          <w:tab w:val="left" w:pos="10560"/>
        </w:tabs>
        <w:jc w:val="left"/>
      </w:pPr>
    </w:p>
    <w:p w14:paraId="06DCD186" w14:textId="77777777" w:rsidR="00707E8E" w:rsidRPr="000B472D" w:rsidRDefault="00707E8E" w:rsidP="007D240F">
      <w:pPr>
        <w:pStyle w:val="Heading1"/>
        <w:numPr>
          <w:ilvl w:val="0"/>
          <w:numId w:val="22"/>
        </w:numPr>
        <w:tabs>
          <w:tab w:val="center" w:pos="6980"/>
          <w:tab w:val="right" w:leader="dot" w:pos="8330"/>
          <w:tab w:val="left" w:pos="10560"/>
        </w:tabs>
        <w:ind w:left="426"/>
        <w:jc w:val="left"/>
        <w:rPr>
          <w:rFonts w:asciiTheme="minorHAnsi" w:hAnsiTheme="minorHAnsi" w:cstheme="minorHAnsi"/>
        </w:rPr>
      </w:pPr>
      <w:r w:rsidRPr="000B472D">
        <w:rPr>
          <w:rFonts w:asciiTheme="minorHAnsi" w:hAnsiTheme="minorHAnsi" w:cstheme="minorHAnsi"/>
        </w:rPr>
        <w:t>I</w:t>
      </w:r>
      <w:r w:rsidR="002D1403" w:rsidRPr="000B472D">
        <w:rPr>
          <w:rFonts w:asciiTheme="minorHAnsi" w:hAnsiTheme="minorHAnsi" w:cstheme="minorHAnsi"/>
        </w:rPr>
        <w:t>NTRODUCTION</w:t>
      </w:r>
    </w:p>
    <w:p w14:paraId="06DCD187" w14:textId="77777777" w:rsidR="0026119D" w:rsidRPr="000B472D" w:rsidRDefault="0026119D" w:rsidP="0026119D">
      <w:pPr>
        <w:rPr>
          <w:rFonts w:asciiTheme="minorHAnsi" w:hAnsiTheme="minorHAnsi" w:cstheme="minorHAnsi"/>
        </w:rPr>
      </w:pPr>
    </w:p>
    <w:p w14:paraId="06DCD188" w14:textId="77777777" w:rsidR="007D240F" w:rsidRPr="00934A25" w:rsidRDefault="007D240F" w:rsidP="007D240F">
      <w:pPr>
        <w:rPr>
          <w:rFonts w:asciiTheme="minorHAnsi" w:hAnsiTheme="minorHAnsi" w:cstheme="minorHAnsi"/>
        </w:rPr>
      </w:pPr>
    </w:p>
    <w:p w14:paraId="06DCD18D" w14:textId="77777777" w:rsidR="007D240F" w:rsidRDefault="007D240F" w:rsidP="00934A25">
      <w:pPr>
        <w:pStyle w:val="ListParagraph"/>
        <w:numPr>
          <w:ilvl w:val="1"/>
          <w:numId w:val="23"/>
        </w:numPr>
        <w:tabs>
          <w:tab w:val="left" w:pos="851"/>
        </w:tabs>
        <w:rPr>
          <w:rFonts w:asciiTheme="minorHAnsi" w:hAnsiTheme="minorHAnsi" w:cstheme="minorHAnsi"/>
          <w:b/>
          <w:color w:val="1E7FB8"/>
          <w:sz w:val="24"/>
          <w:szCs w:val="24"/>
        </w:rPr>
      </w:pPr>
      <w:r w:rsidRPr="00934A25">
        <w:rPr>
          <w:rFonts w:asciiTheme="minorHAnsi" w:hAnsiTheme="minorHAnsi" w:cstheme="minorHAnsi"/>
          <w:b/>
          <w:color w:val="1E7FB8"/>
          <w:sz w:val="24"/>
          <w:szCs w:val="24"/>
        </w:rPr>
        <w:t>General Guidance / Business Rules</w:t>
      </w:r>
    </w:p>
    <w:p w14:paraId="003F7EA3" w14:textId="77777777" w:rsidR="008E63D8" w:rsidRPr="00934A25" w:rsidRDefault="008E63D8" w:rsidP="008E63D8">
      <w:pPr>
        <w:pStyle w:val="ListParagraph"/>
        <w:tabs>
          <w:tab w:val="left" w:pos="851"/>
        </w:tabs>
        <w:ind w:left="792"/>
        <w:rPr>
          <w:rFonts w:asciiTheme="minorHAnsi" w:hAnsiTheme="minorHAnsi" w:cstheme="minorHAnsi"/>
          <w:b/>
          <w:color w:val="1E7FB8"/>
          <w:sz w:val="24"/>
          <w:szCs w:val="24"/>
        </w:rPr>
      </w:pPr>
    </w:p>
    <w:p w14:paraId="06DCD18E" w14:textId="6E08B771" w:rsidR="007D240F" w:rsidRDefault="007D240F" w:rsidP="00934A25">
      <w:pPr>
        <w:pStyle w:val="ListParagraph"/>
        <w:ind w:left="851"/>
        <w:rPr>
          <w:rFonts w:asciiTheme="minorHAnsi" w:hAnsiTheme="minorHAnsi" w:cstheme="minorHAnsi"/>
          <w:sz w:val="24"/>
          <w:szCs w:val="24"/>
          <w:lang w:val="en-GB"/>
        </w:rPr>
      </w:pPr>
    </w:p>
    <w:p w14:paraId="7D2F86F7" w14:textId="7173794D" w:rsidR="008E63D8" w:rsidRDefault="008E63D8" w:rsidP="00934A25">
      <w:pPr>
        <w:pStyle w:val="ListParagraph"/>
        <w:ind w:left="851"/>
        <w:rPr>
          <w:rFonts w:asciiTheme="minorHAnsi" w:hAnsiTheme="minorHAnsi" w:cstheme="minorHAnsi"/>
          <w:b/>
          <w:color w:val="0070C0"/>
          <w:sz w:val="24"/>
          <w:szCs w:val="24"/>
          <w:lang w:val="en-GB"/>
        </w:rPr>
      </w:pPr>
      <w:r w:rsidRPr="008E63D8">
        <w:rPr>
          <w:rFonts w:asciiTheme="minorHAnsi" w:hAnsiTheme="minorHAnsi" w:cstheme="minorHAnsi"/>
          <w:b/>
          <w:color w:val="0070C0"/>
          <w:sz w:val="24"/>
          <w:szCs w:val="24"/>
          <w:lang w:val="en-GB"/>
        </w:rPr>
        <w:t>1.2.1 Definition</w:t>
      </w:r>
      <w:r w:rsidR="00283070">
        <w:rPr>
          <w:rFonts w:asciiTheme="minorHAnsi" w:hAnsiTheme="minorHAnsi" w:cstheme="minorHAnsi"/>
          <w:b/>
          <w:color w:val="0070C0"/>
          <w:sz w:val="24"/>
          <w:szCs w:val="24"/>
          <w:lang w:val="en-GB"/>
        </w:rPr>
        <w:t>s</w:t>
      </w:r>
    </w:p>
    <w:p w14:paraId="53B9214E" w14:textId="77777777" w:rsidR="008E63D8" w:rsidRPr="008E63D8" w:rsidRDefault="008E63D8" w:rsidP="00934A25">
      <w:pPr>
        <w:pStyle w:val="ListParagraph"/>
        <w:ind w:left="851"/>
        <w:rPr>
          <w:rFonts w:asciiTheme="minorHAnsi" w:hAnsiTheme="minorHAnsi" w:cstheme="minorHAnsi"/>
          <w:b/>
          <w:color w:val="0070C0"/>
          <w:sz w:val="24"/>
          <w:szCs w:val="24"/>
          <w:lang w:val="en-GB"/>
        </w:rPr>
      </w:pPr>
    </w:p>
    <w:p w14:paraId="357434BC" w14:textId="77777777" w:rsidR="008E63D8" w:rsidRDefault="00330AB6" w:rsidP="00934A25">
      <w:pPr>
        <w:pStyle w:val="ListParagraph"/>
        <w:ind w:left="851"/>
        <w:rPr>
          <w:rFonts w:asciiTheme="minorHAnsi" w:hAnsiTheme="minorHAnsi" w:cstheme="minorHAnsi"/>
          <w:sz w:val="24"/>
          <w:szCs w:val="24"/>
          <w:lang w:val="en-GB"/>
        </w:rPr>
      </w:pPr>
      <w:r>
        <w:rPr>
          <w:rFonts w:asciiTheme="minorHAnsi" w:hAnsiTheme="minorHAnsi" w:cstheme="minorHAnsi"/>
          <w:sz w:val="24"/>
          <w:szCs w:val="24"/>
          <w:lang w:val="en-GB"/>
        </w:rPr>
        <w:t xml:space="preserve">A Lease can be defined as a contractual agreement </w:t>
      </w:r>
      <w:r w:rsidR="008E63D8">
        <w:rPr>
          <w:rFonts w:asciiTheme="minorHAnsi" w:hAnsiTheme="minorHAnsi" w:cstheme="minorHAnsi"/>
          <w:sz w:val="24"/>
          <w:szCs w:val="24"/>
          <w:lang w:val="en-GB"/>
        </w:rPr>
        <w:t>whereby the owner of an asset grants a second party, the right to use the asset in return for a periodic rental (lease) payment.</w:t>
      </w:r>
    </w:p>
    <w:p w14:paraId="1CAC6757" w14:textId="77777777" w:rsidR="008E63D8" w:rsidRDefault="008E63D8" w:rsidP="00934A25">
      <w:pPr>
        <w:pStyle w:val="ListParagraph"/>
        <w:ind w:left="851"/>
        <w:rPr>
          <w:rFonts w:asciiTheme="minorHAnsi" w:hAnsiTheme="minorHAnsi" w:cstheme="minorHAnsi"/>
          <w:sz w:val="24"/>
          <w:szCs w:val="24"/>
          <w:lang w:val="en-GB"/>
        </w:rPr>
      </w:pPr>
    </w:p>
    <w:p w14:paraId="5F726648" w14:textId="5DE5BE09" w:rsidR="00330AB6" w:rsidRDefault="008E63D8" w:rsidP="008E63D8">
      <w:pPr>
        <w:pStyle w:val="ListParagraph"/>
        <w:numPr>
          <w:ilvl w:val="0"/>
          <w:numId w:val="31"/>
        </w:numPr>
        <w:rPr>
          <w:rFonts w:asciiTheme="minorHAnsi" w:hAnsiTheme="minorHAnsi" w:cstheme="minorHAnsi"/>
          <w:sz w:val="24"/>
          <w:szCs w:val="24"/>
          <w:lang w:val="en-GB"/>
        </w:rPr>
      </w:pPr>
      <w:r>
        <w:rPr>
          <w:rFonts w:asciiTheme="minorHAnsi" w:hAnsiTheme="minorHAnsi" w:cstheme="minorHAnsi"/>
          <w:sz w:val="24"/>
          <w:szCs w:val="24"/>
          <w:lang w:val="en-GB"/>
        </w:rPr>
        <w:t>Lessor – the owner of the asset.</w:t>
      </w:r>
    </w:p>
    <w:p w14:paraId="53617C2D" w14:textId="5E50637B" w:rsidR="008E63D8" w:rsidRDefault="008E63D8" w:rsidP="008E63D8">
      <w:pPr>
        <w:pStyle w:val="ListParagraph"/>
        <w:numPr>
          <w:ilvl w:val="0"/>
          <w:numId w:val="31"/>
        </w:numPr>
        <w:rPr>
          <w:rFonts w:asciiTheme="minorHAnsi" w:hAnsiTheme="minorHAnsi" w:cstheme="minorHAnsi"/>
          <w:sz w:val="24"/>
          <w:szCs w:val="24"/>
          <w:lang w:val="en-GB"/>
        </w:rPr>
      </w:pPr>
      <w:r>
        <w:rPr>
          <w:rFonts w:asciiTheme="minorHAnsi" w:hAnsiTheme="minorHAnsi" w:cstheme="minorHAnsi"/>
          <w:sz w:val="24"/>
          <w:szCs w:val="24"/>
          <w:lang w:val="en-GB"/>
        </w:rPr>
        <w:t xml:space="preserve">Lessee – </w:t>
      </w:r>
      <w:r w:rsidR="001279B6">
        <w:rPr>
          <w:rFonts w:asciiTheme="minorHAnsi" w:hAnsiTheme="minorHAnsi" w:cstheme="minorHAnsi"/>
          <w:sz w:val="24"/>
          <w:szCs w:val="24"/>
          <w:lang w:val="en-GB"/>
        </w:rPr>
        <w:t>the entity</w:t>
      </w:r>
      <w:r>
        <w:rPr>
          <w:rFonts w:asciiTheme="minorHAnsi" w:hAnsiTheme="minorHAnsi" w:cstheme="minorHAnsi"/>
          <w:sz w:val="24"/>
          <w:szCs w:val="24"/>
          <w:lang w:val="en-GB"/>
        </w:rPr>
        <w:t xml:space="preserve"> granted the use of the asset</w:t>
      </w:r>
      <w:r w:rsidR="00283070">
        <w:rPr>
          <w:rFonts w:asciiTheme="minorHAnsi" w:hAnsiTheme="minorHAnsi" w:cstheme="minorHAnsi"/>
          <w:sz w:val="24"/>
          <w:szCs w:val="24"/>
          <w:lang w:val="en-GB"/>
        </w:rPr>
        <w:t xml:space="preserve"> in return for a periodic payment (lease or rental payment)</w:t>
      </w:r>
    </w:p>
    <w:p w14:paraId="7601658D" w14:textId="4BE8F18E" w:rsidR="00283070" w:rsidRDefault="00283070" w:rsidP="008E63D8">
      <w:pPr>
        <w:pStyle w:val="ListParagraph"/>
        <w:numPr>
          <w:ilvl w:val="0"/>
          <w:numId w:val="31"/>
        </w:numPr>
        <w:rPr>
          <w:rFonts w:asciiTheme="minorHAnsi" w:hAnsiTheme="minorHAnsi" w:cstheme="minorHAnsi"/>
          <w:sz w:val="24"/>
          <w:szCs w:val="24"/>
          <w:lang w:val="en-GB"/>
        </w:rPr>
      </w:pPr>
      <w:r>
        <w:rPr>
          <w:rFonts w:asciiTheme="minorHAnsi" w:hAnsiTheme="minorHAnsi" w:cstheme="minorHAnsi"/>
          <w:sz w:val="24"/>
          <w:szCs w:val="24"/>
          <w:lang w:val="en-GB"/>
        </w:rPr>
        <w:t xml:space="preserve">Lease or rental payment – </w:t>
      </w:r>
      <w:r w:rsidR="001279B6">
        <w:rPr>
          <w:rFonts w:asciiTheme="minorHAnsi" w:hAnsiTheme="minorHAnsi" w:cstheme="minorHAnsi"/>
          <w:sz w:val="24"/>
          <w:szCs w:val="24"/>
          <w:lang w:val="en-GB"/>
        </w:rPr>
        <w:t>the fee paid</w:t>
      </w:r>
      <w:r>
        <w:rPr>
          <w:rFonts w:asciiTheme="minorHAnsi" w:hAnsiTheme="minorHAnsi" w:cstheme="minorHAnsi"/>
          <w:sz w:val="24"/>
          <w:szCs w:val="24"/>
          <w:lang w:val="en-GB"/>
        </w:rPr>
        <w:t xml:space="preserve"> on a periodic basis, for the right to use the asset</w:t>
      </w:r>
    </w:p>
    <w:p w14:paraId="6C88A2C1" w14:textId="5F792124" w:rsidR="00E430B9" w:rsidRDefault="00E430B9" w:rsidP="008E63D8">
      <w:pPr>
        <w:pStyle w:val="ListParagraph"/>
        <w:numPr>
          <w:ilvl w:val="0"/>
          <w:numId w:val="31"/>
        </w:numPr>
        <w:rPr>
          <w:rFonts w:asciiTheme="minorHAnsi" w:hAnsiTheme="minorHAnsi" w:cstheme="minorHAnsi"/>
          <w:sz w:val="24"/>
          <w:szCs w:val="24"/>
          <w:lang w:val="en-GB"/>
        </w:rPr>
      </w:pPr>
      <w:r>
        <w:rPr>
          <w:rFonts w:asciiTheme="minorHAnsi" w:hAnsiTheme="minorHAnsi" w:cstheme="minorHAnsi"/>
          <w:sz w:val="24"/>
          <w:szCs w:val="24"/>
          <w:lang w:val="en-GB"/>
        </w:rPr>
        <w:t>This SOP provides the basic principles for WHO as the lessee, given that WHO does not currently lease space to other entities.</w:t>
      </w:r>
    </w:p>
    <w:p w14:paraId="06DCD18F" w14:textId="77777777" w:rsidR="007D240F" w:rsidRDefault="007D240F" w:rsidP="007D240F">
      <w:pPr>
        <w:pStyle w:val="ListParagraph"/>
        <w:ind w:left="851"/>
        <w:rPr>
          <w:rFonts w:asciiTheme="minorHAnsi" w:hAnsiTheme="minorHAnsi" w:cstheme="minorHAnsi"/>
          <w:b/>
          <w:color w:val="1E7FB8"/>
          <w:sz w:val="24"/>
          <w:szCs w:val="24"/>
        </w:rPr>
      </w:pPr>
    </w:p>
    <w:p w14:paraId="1EE9E9C4" w14:textId="77777777" w:rsidR="008E63D8" w:rsidRDefault="008E63D8" w:rsidP="007D240F">
      <w:pPr>
        <w:pStyle w:val="ListParagraph"/>
        <w:ind w:left="851"/>
        <w:rPr>
          <w:rFonts w:asciiTheme="minorHAnsi" w:hAnsiTheme="minorHAnsi" w:cstheme="minorHAnsi"/>
          <w:b/>
          <w:color w:val="1E7FB8"/>
          <w:sz w:val="24"/>
          <w:szCs w:val="24"/>
        </w:rPr>
      </w:pPr>
    </w:p>
    <w:p w14:paraId="0EB9C0AD" w14:textId="77777777" w:rsidR="008E63D8" w:rsidRDefault="008E63D8" w:rsidP="007D240F">
      <w:pPr>
        <w:pStyle w:val="ListParagraph"/>
        <w:ind w:left="851"/>
        <w:rPr>
          <w:rFonts w:asciiTheme="minorHAnsi" w:hAnsiTheme="minorHAnsi" w:cstheme="minorHAnsi"/>
          <w:b/>
          <w:color w:val="1E7FB8"/>
          <w:sz w:val="24"/>
          <w:szCs w:val="24"/>
        </w:rPr>
      </w:pPr>
    </w:p>
    <w:p w14:paraId="32934F59" w14:textId="3AE63C66" w:rsidR="00D95F15" w:rsidRPr="00D95F15" w:rsidRDefault="00D95F15" w:rsidP="00D95F15">
      <w:pPr>
        <w:pStyle w:val="ListParagraph"/>
        <w:ind w:left="851"/>
        <w:rPr>
          <w:rFonts w:asciiTheme="minorHAnsi" w:hAnsiTheme="minorHAnsi" w:cstheme="minorHAnsi"/>
          <w:b/>
          <w:bCs/>
          <w:color w:val="0070C0"/>
          <w:sz w:val="24"/>
        </w:rPr>
      </w:pPr>
      <w:r w:rsidRPr="008E63D8">
        <w:rPr>
          <w:rFonts w:asciiTheme="minorHAnsi" w:hAnsiTheme="minorHAnsi" w:cstheme="minorHAnsi"/>
          <w:b/>
          <w:color w:val="0070C0"/>
          <w:sz w:val="24"/>
          <w:szCs w:val="24"/>
          <w:lang w:val="en-GB"/>
        </w:rPr>
        <w:t>1.2.</w:t>
      </w:r>
      <w:r>
        <w:rPr>
          <w:rFonts w:asciiTheme="minorHAnsi" w:hAnsiTheme="minorHAnsi" w:cstheme="minorHAnsi"/>
          <w:b/>
          <w:color w:val="0070C0"/>
          <w:sz w:val="24"/>
          <w:szCs w:val="24"/>
          <w:lang w:val="en-GB"/>
        </w:rPr>
        <w:t>2</w:t>
      </w:r>
      <w:r w:rsidRPr="008E63D8">
        <w:rPr>
          <w:rFonts w:asciiTheme="minorHAnsi" w:hAnsiTheme="minorHAnsi" w:cstheme="minorHAnsi"/>
          <w:b/>
          <w:color w:val="0070C0"/>
          <w:sz w:val="24"/>
          <w:szCs w:val="24"/>
          <w:lang w:val="en-GB"/>
        </w:rPr>
        <w:t xml:space="preserve"> </w:t>
      </w:r>
      <w:r w:rsidRPr="00D95F15">
        <w:rPr>
          <w:rFonts w:asciiTheme="minorHAnsi" w:hAnsiTheme="minorHAnsi" w:cstheme="minorHAnsi"/>
          <w:b/>
          <w:bCs/>
          <w:color w:val="0070C0"/>
          <w:sz w:val="24"/>
        </w:rPr>
        <w:t xml:space="preserve">Difference </w:t>
      </w:r>
      <w:r>
        <w:rPr>
          <w:rFonts w:asciiTheme="minorHAnsi" w:hAnsiTheme="minorHAnsi" w:cstheme="minorHAnsi"/>
          <w:b/>
          <w:bCs/>
          <w:color w:val="0070C0"/>
          <w:sz w:val="24"/>
        </w:rPr>
        <w:t>b</w:t>
      </w:r>
      <w:r w:rsidRPr="00D95F15">
        <w:rPr>
          <w:rFonts w:asciiTheme="minorHAnsi" w:hAnsiTheme="minorHAnsi" w:cstheme="minorHAnsi"/>
          <w:b/>
          <w:bCs/>
          <w:color w:val="0070C0"/>
          <w:sz w:val="24"/>
        </w:rPr>
        <w:t xml:space="preserve">etween </w:t>
      </w:r>
      <w:r>
        <w:rPr>
          <w:rFonts w:asciiTheme="minorHAnsi" w:hAnsiTheme="minorHAnsi" w:cstheme="minorHAnsi"/>
          <w:b/>
          <w:bCs/>
          <w:color w:val="0070C0"/>
          <w:sz w:val="24"/>
        </w:rPr>
        <w:t>a l</w:t>
      </w:r>
      <w:r w:rsidRPr="00D95F15">
        <w:rPr>
          <w:rFonts w:asciiTheme="minorHAnsi" w:hAnsiTheme="minorHAnsi" w:cstheme="minorHAnsi"/>
          <w:b/>
          <w:bCs/>
          <w:color w:val="0070C0"/>
          <w:sz w:val="24"/>
        </w:rPr>
        <w:t xml:space="preserve">ease </w:t>
      </w:r>
      <w:r>
        <w:rPr>
          <w:rFonts w:asciiTheme="minorHAnsi" w:hAnsiTheme="minorHAnsi" w:cstheme="minorHAnsi"/>
          <w:b/>
          <w:bCs/>
          <w:color w:val="0070C0"/>
          <w:sz w:val="24"/>
        </w:rPr>
        <w:t>agreement and a</w:t>
      </w:r>
      <w:r w:rsidRPr="00D95F15">
        <w:rPr>
          <w:rFonts w:asciiTheme="minorHAnsi" w:hAnsiTheme="minorHAnsi" w:cstheme="minorHAnsi"/>
          <w:b/>
          <w:bCs/>
          <w:color w:val="0070C0"/>
          <w:sz w:val="24"/>
        </w:rPr>
        <w:t xml:space="preserve"> </w:t>
      </w:r>
      <w:r>
        <w:rPr>
          <w:rFonts w:asciiTheme="minorHAnsi" w:hAnsiTheme="minorHAnsi" w:cstheme="minorHAnsi"/>
          <w:b/>
          <w:bCs/>
          <w:color w:val="0070C0"/>
          <w:sz w:val="24"/>
        </w:rPr>
        <w:t>r</w:t>
      </w:r>
      <w:r w:rsidRPr="00D95F15">
        <w:rPr>
          <w:rFonts w:asciiTheme="minorHAnsi" w:hAnsiTheme="minorHAnsi" w:cstheme="minorHAnsi"/>
          <w:b/>
          <w:bCs/>
          <w:color w:val="0070C0"/>
          <w:sz w:val="24"/>
        </w:rPr>
        <w:t xml:space="preserve">ental </w:t>
      </w:r>
      <w:r>
        <w:rPr>
          <w:rFonts w:asciiTheme="minorHAnsi" w:hAnsiTheme="minorHAnsi" w:cstheme="minorHAnsi"/>
          <w:b/>
          <w:bCs/>
          <w:color w:val="0070C0"/>
          <w:sz w:val="24"/>
        </w:rPr>
        <w:t>a</w:t>
      </w:r>
      <w:r w:rsidRPr="00D95F15">
        <w:rPr>
          <w:rFonts w:asciiTheme="minorHAnsi" w:hAnsiTheme="minorHAnsi" w:cstheme="minorHAnsi"/>
          <w:b/>
          <w:bCs/>
          <w:color w:val="0070C0"/>
          <w:sz w:val="24"/>
        </w:rPr>
        <w:t>greement</w:t>
      </w:r>
    </w:p>
    <w:p w14:paraId="6237BE41" w14:textId="7D54A037" w:rsidR="00D95F15" w:rsidRDefault="00D95F15" w:rsidP="00D95F15">
      <w:pPr>
        <w:pStyle w:val="ListParagraph"/>
        <w:ind w:left="851"/>
        <w:rPr>
          <w:rFonts w:asciiTheme="minorHAnsi" w:hAnsiTheme="minorHAnsi" w:cstheme="minorHAnsi"/>
          <w:b/>
          <w:color w:val="0070C0"/>
          <w:sz w:val="24"/>
          <w:szCs w:val="24"/>
        </w:rPr>
      </w:pPr>
    </w:p>
    <w:p w14:paraId="6B279E78" w14:textId="5FB2EEB5" w:rsidR="00D95F15" w:rsidRDefault="001279B6" w:rsidP="007D240F">
      <w:pPr>
        <w:pStyle w:val="ListParagraph"/>
        <w:ind w:left="851"/>
        <w:rPr>
          <w:rFonts w:asciiTheme="minorHAnsi" w:hAnsiTheme="minorHAnsi" w:cstheme="minorHAnsi"/>
          <w:sz w:val="24"/>
          <w:szCs w:val="24"/>
        </w:rPr>
      </w:pPr>
      <w:r>
        <w:rPr>
          <w:rFonts w:asciiTheme="minorHAnsi" w:hAnsiTheme="minorHAnsi" w:cstheme="minorHAnsi"/>
          <w:sz w:val="24"/>
          <w:szCs w:val="24"/>
        </w:rPr>
        <w:t>The definition can vary</w:t>
      </w:r>
      <w:r w:rsidR="00EE3B32">
        <w:rPr>
          <w:rFonts w:asciiTheme="minorHAnsi" w:hAnsiTheme="minorHAnsi" w:cstheme="minorHAnsi"/>
          <w:sz w:val="24"/>
          <w:szCs w:val="24"/>
        </w:rPr>
        <w:t xml:space="preserve"> from country to country but t</w:t>
      </w:r>
      <w:r w:rsidR="00D95F15">
        <w:rPr>
          <w:rFonts w:asciiTheme="minorHAnsi" w:hAnsiTheme="minorHAnsi" w:cstheme="minorHAnsi"/>
          <w:sz w:val="24"/>
          <w:szCs w:val="24"/>
        </w:rPr>
        <w:t>he major difference between the two is the period the agreement covers.</w:t>
      </w:r>
    </w:p>
    <w:p w14:paraId="4D7BF9F7" w14:textId="77777777" w:rsidR="00D95F15" w:rsidRDefault="00D95F15" w:rsidP="007D240F">
      <w:pPr>
        <w:pStyle w:val="ListParagraph"/>
        <w:ind w:left="851"/>
        <w:rPr>
          <w:rFonts w:asciiTheme="minorHAnsi" w:hAnsiTheme="minorHAnsi" w:cstheme="minorHAnsi"/>
          <w:sz w:val="24"/>
          <w:szCs w:val="24"/>
        </w:rPr>
      </w:pPr>
    </w:p>
    <w:p w14:paraId="263CC48B" w14:textId="31A1E822" w:rsidR="008E63D8" w:rsidRDefault="00D95F15" w:rsidP="007D240F">
      <w:pPr>
        <w:pStyle w:val="ListParagraph"/>
        <w:ind w:left="851"/>
        <w:rPr>
          <w:rFonts w:asciiTheme="minorHAnsi" w:hAnsiTheme="minorHAnsi" w:cstheme="minorHAnsi"/>
          <w:sz w:val="24"/>
          <w:szCs w:val="24"/>
          <w:lang w:val="en-GB"/>
        </w:rPr>
      </w:pPr>
      <w:r>
        <w:rPr>
          <w:rFonts w:asciiTheme="minorHAnsi" w:hAnsiTheme="minorHAnsi" w:cstheme="minorHAnsi"/>
          <w:sz w:val="24"/>
          <w:szCs w:val="24"/>
        </w:rPr>
        <w:t xml:space="preserve">A rental agreement </w:t>
      </w:r>
      <w:r w:rsidR="00EE3B32">
        <w:rPr>
          <w:rFonts w:asciiTheme="minorHAnsi" w:hAnsiTheme="minorHAnsi" w:cstheme="minorHAnsi"/>
          <w:sz w:val="24"/>
          <w:szCs w:val="24"/>
        </w:rPr>
        <w:t xml:space="preserve">normally </w:t>
      </w:r>
      <w:r>
        <w:rPr>
          <w:rFonts w:asciiTheme="minorHAnsi" w:hAnsiTheme="minorHAnsi" w:cstheme="minorHAnsi"/>
          <w:sz w:val="24"/>
          <w:szCs w:val="24"/>
        </w:rPr>
        <w:t>covers a short</w:t>
      </w:r>
      <w:r w:rsidR="00C5762A">
        <w:rPr>
          <w:rFonts w:asciiTheme="minorHAnsi" w:hAnsiTheme="minorHAnsi" w:cstheme="minorHAnsi"/>
          <w:sz w:val="24"/>
          <w:szCs w:val="24"/>
        </w:rPr>
        <w:t>er</w:t>
      </w:r>
      <w:r>
        <w:rPr>
          <w:rFonts w:asciiTheme="minorHAnsi" w:hAnsiTheme="minorHAnsi" w:cstheme="minorHAnsi"/>
          <w:sz w:val="24"/>
          <w:szCs w:val="24"/>
        </w:rPr>
        <w:t xml:space="preserve"> period of time, usually </w:t>
      </w:r>
      <w:r w:rsidR="00283070">
        <w:rPr>
          <w:rFonts w:asciiTheme="minorHAnsi" w:hAnsiTheme="minorHAnsi" w:cstheme="minorHAnsi"/>
          <w:sz w:val="24"/>
          <w:szCs w:val="24"/>
        </w:rPr>
        <w:t>up to 30 days</w:t>
      </w:r>
      <w:r>
        <w:rPr>
          <w:rFonts w:asciiTheme="minorHAnsi" w:hAnsiTheme="minorHAnsi" w:cstheme="minorHAnsi"/>
          <w:sz w:val="24"/>
          <w:szCs w:val="24"/>
        </w:rPr>
        <w:t xml:space="preserve">, whereas a lease agreement </w:t>
      </w:r>
      <w:r>
        <w:rPr>
          <w:rFonts w:asciiTheme="minorHAnsi" w:hAnsiTheme="minorHAnsi" w:cstheme="minorHAnsi"/>
          <w:sz w:val="24"/>
          <w:szCs w:val="24"/>
          <w:lang w:val="en-GB"/>
        </w:rPr>
        <w:t>gives the lessee the right to use an asset for a set term, usually for at least six months.</w:t>
      </w:r>
    </w:p>
    <w:p w14:paraId="28314802" w14:textId="77777777" w:rsidR="00D95F15" w:rsidRDefault="00D95F15" w:rsidP="007D240F">
      <w:pPr>
        <w:pStyle w:val="ListParagraph"/>
        <w:ind w:left="851"/>
        <w:rPr>
          <w:rFonts w:asciiTheme="minorHAnsi" w:hAnsiTheme="minorHAnsi" w:cstheme="minorHAnsi"/>
          <w:sz w:val="24"/>
          <w:szCs w:val="24"/>
          <w:lang w:val="en-GB"/>
        </w:rPr>
      </w:pPr>
    </w:p>
    <w:p w14:paraId="05A42EF3" w14:textId="3BB71E84" w:rsidR="00D95F15" w:rsidRDefault="00EE3B32" w:rsidP="007D240F">
      <w:pPr>
        <w:pStyle w:val="ListParagraph"/>
        <w:ind w:left="851"/>
        <w:rPr>
          <w:rFonts w:asciiTheme="minorHAnsi" w:hAnsiTheme="minorHAnsi" w:cstheme="minorHAnsi"/>
          <w:sz w:val="24"/>
          <w:szCs w:val="24"/>
          <w:lang w:val="en-GB"/>
        </w:rPr>
      </w:pPr>
      <w:r>
        <w:rPr>
          <w:rFonts w:asciiTheme="minorHAnsi" w:hAnsiTheme="minorHAnsi" w:cstheme="minorHAnsi"/>
          <w:sz w:val="24"/>
          <w:szCs w:val="24"/>
          <w:lang w:val="en-GB"/>
        </w:rPr>
        <w:t>However for WHO purposes, t</w:t>
      </w:r>
      <w:r w:rsidR="00C5762A">
        <w:rPr>
          <w:rFonts w:asciiTheme="minorHAnsi" w:hAnsiTheme="minorHAnsi" w:cstheme="minorHAnsi"/>
          <w:sz w:val="24"/>
          <w:szCs w:val="24"/>
          <w:lang w:val="en-GB"/>
        </w:rPr>
        <w:t>he term ‘rental payment’ and ‘lease payment’ are considered identical.</w:t>
      </w:r>
    </w:p>
    <w:p w14:paraId="47CC910F" w14:textId="77777777" w:rsidR="00985D01" w:rsidRDefault="00985D01" w:rsidP="007D240F">
      <w:pPr>
        <w:pStyle w:val="ListParagraph"/>
        <w:ind w:left="851"/>
        <w:rPr>
          <w:rFonts w:asciiTheme="minorHAnsi" w:hAnsiTheme="minorHAnsi" w:cstheme="minorHAnsi"/>
          <w:sz w:val="24"/>
          <w:szCs w:val="24"/>
          <w:lang w:val="en-GB"/>
        </w:rPr>
      </w:pPr>
    </w:p>
    <w:p w14:paraId="437ED059" w14:textId="77777777" w:rsidR="00985D01" w:rsidRDefault="00985D01" w:rsidP="007D240F">
      <w:pPr>
        <w:pStyle w:val="ListParagraph"/>
        <w:ind w:left="851"/>
        <w:rPr>
          <w:rFonts w:asciiTheme="minorHAnsi" w:hAnsiTheme="minorHAnsi" w:cstheme="minorHAnsi"/>
          <w:sz w:val="24"/>
          <w:szCs w:val="24"/>
          <w:lang w:val="en-GB"/>
        </w:rPr>
      </w:pPr>
    </w:p>
    <w:p w14:paraId="103B60F7" w14:textId="321A580F" w:rsidR="008E63D8" w:rsidRPr="00E430B9" w:rsidRDefault="00E430B9" w:rsidP="0050034A">
      <w:pPr>
        <w:pStyle w:val="ListParagraph"/>
        <w:numPr>
          <w:ilvl w:val="2"/>
          <w:numId w:val="42"/>
        </w:numPr>
        <w:rPr>
          <w:rFonts w:asciiTheme="minorHAnsi" w:hAnsiTheme="minorHAnsi" w:cstheme="minorHAnsi"/>
          <w:b/>
          <w:bCs/>
          <w:color w:val="0070C0"/>
          <w:sz w:val="24"/>
        </w:rPr>
      </w:pPr>
      <w:r w:rsidRPr="00E430B9">
        <w:rPr>
          <w:rFonts w:asciiTheme="minorHAnsi" w:hAnsiTheme="minorHAnsi" w:cstheme="minorHAnsi"/>
          <w:b/>
          <w:bCs/>
          <w:color w:val="0070C0"/>
          <w:sz w:val="24"/>
        </w:rPr>
        <w:t>Recognition and Measurement of</w:t>
      </w:r>
      <w:r>
        <w:rPr>
          <w:rFonts w:asciiTheme="minorHAnsi" w:hAnsiTheme="minorHAnsi" w:cstheme="minorHAnsi"/>
          <w:b/>
          <w:bCs/>
          <w:color w:val="0070C0"/>
          <w:sz w:val="24"/>
        </w:rPr>
        <w:t xml:space="preserve"> </w:t>
      </w:r>
      <w:r w:rsidRPr="00E430B9">
        <w:rPr>
          <w:rFonts w:asciiTheme="minorHAnsi" w:hAnsiTheme="minorHAnsi" w:cstheme="minorHAnsi"/>
          <w:b/>
          <w:bCs/>
          <w:color w:val="0070C0"/>
          <w:sz w:val="24"/>
        </w:rPr>
        <w:t>Leases</w:t>
      </w:r>
      <w:r>
        <w:rPr>
          <w:rFonts w:asciiTheme="minorHAnsi" w:hAnsiTheme="minorHAnsi" w:cstheme="minorHAnsi"/>
          <w:b/>
          <w:bCs/>
          <w:color w:val="0070C0"/>
          <w:sz w:val="24"/>
        </w:rPr>
        <w:t xml:space="preserve"> – WHO as lessee</w:t>
      </w:r>
    </w:p>
    <w:p w14:paraId="5103ACB6" w14:textId="77777777" w:rsidR="008E63D8" w:rsidRDefault="008E63D8" w:rsidP="007D240F">
      <w:pPr>
        <w:pStyle w:val="ListParagraph"/>
        <w:ind w:left="851"/>
        <w:rPr>
          <w:rFonts w:asciiTheme="minorHAnsi" w:hAnsiTheme="minorHAnsi" w:cstheme="minorHAnsi"/>
          <w:b/>
          <w:color w:val="1E7FB8"/>
          <w:sz w:val="24"/>
          <w:szCs w:val="24"/>
        </w:rPr>
      </w:pPr>
    </w:p>
    <w:p w14:paraId="400EE146" w14:textId="6BE4F192" w:rsidR="00E430B9" w:rsidRPr="0050034A" w:rsidRDefault="00E430B9" w:rsidP="0050034A">
      <w:pPr>
        <w:spacing w:line="360" w:lineRule="auto"/>
        <w:ind w:left="130" w:firstLine="720"/>
        <w:rPr>
          <w:rFonts w:asciiTheme="minorHAnsi" w:hAnsiTheme="minorHAnsi" w:cstheme="minorHAnsi"/>
        </w:rPr>
      </w:pPr>
      <w:r w:rsidRPr="0050034A">
        <w:rPr>
          <w:rFonts w:asciiTheme="minorHAnsi" w:hAnsiTheme="minorHAnsi" w:cstheme="minorHAnsi"/>
        </w:rPr>
        <w:t>IPSAS 43 requires WHO to recognize:</w:t>
      </w:r>
    </w:p>
    <w:p w14:paraId="70EEC5C5" w14:textId="49094C0E" w:rsidR="00283070" w:rsidRDefault="00E430B9" w:rsidP="0050034A">
      <w:pPr>
        <w:pStyle w:val="ListParagraph"/>
        <w:numPr>
          <w:ilvl w:val="0"/>
          <w:numId w:val="43"/>
        </w:numPr>
        <w:spacing w:line="276" w:lineRule="auto"/>
        <w:rPr>
          <w:rFonts w:asciiTheme="minorHAnsi" w:hAnsiTheme="minorHAnsi" w:cstheme="minorHAnsi"/>
          <w:sz w:val="24"/>
          <w:szCs w:val="24"/>
        </w:rPr>
      </w:pPr>
      <w:r w:rsidRPr="00E430B9">
        <w:rPr>
          <w:rFonts w:asciiTheme="minorHAnsi" w:hAnsiTheme="minorHAnsi" w:cstheme="minorHAnsi"/>
          <w:sz w:val="24"/>
          <w:szCs w:val="24"/>
        </w:rPr>
        <w:t xml:space="preserve">A right-of-use asset because </w:t>
      </w:r>
      <w:r>
        <w:rPr>
          <w:rFonts w:asciiTheme="minorHAnsi" w:hAnsiTheme="minorHAnsi" w:cstheme="minorHAnsi"/>
          <w:sz w:val="24"/>
          <w:szCs w:val="24"/>
        </w:rPr>
        <w:t>it</w:t>
      </w:r>
      <w:r w:rsidRPr="00E430B9">
        <w:rPr>
          <w:rFonts w:asciiTheme="minorHAnsi" w:hAnsiTheme="minorHAnsi" w:cstheme="minorHAnsi"/>
          <w:sz w:val="24"/>
          <w:szCs w:val="24"/>
        </w:rPr>
        <w:t xml:space="preserve"> control</w:t>
      </w:r>
      <w:r>
        <w:rPr>
          <w:rFonts w:asciiTheme="minorHAnsi" w:hAnsiTheme="minorHAnsi" w:cstheme="minorHAnsi"/>
          <w:sz w:val="24"/>
          <w:szCs w:val="24"/>
        </w:rPr>
        <w:t xml:space="preserve">s </w:t>
      </w:r>
      <w:r w:rsidRPr="00E430B9">
        <w:rPr>
          <w:rFonts w:asciiTheme="minorHAnsi" w:hAnsiTheme="minorHAnsi" w:cstheme="minorHAnsi"/>
          <w:sz w:val="24"/>
          <w:szCs w:val="24"/>
        </w:rPr>
        <w:t>the right to use the underlying asset,</w:t>
      </w:r>
    </w:p>
    <w:p w14:paraId="3526BBD2" w14:textId="77777777" w:rsidR="0050034A" w:rsidRPr="0050034A" w:rsidRDefault="00E430B9" w:rsidP="0050034A">
      <w:pPr>
        <w:pStyle w:val="ListParagraph"/>
        <w:numPr>
          <w:ilvl w:val="0"/>
          <w:numId w:val="43"/>
        </w:numPr>
        <w:spacing w:line="276" w:lineRule="auto"/>
        <w:rPr>
          <w:rFonts w:asciiTheme="minorHAnsi" w:hAnsiTheme="minorHAnsi" w:cstheme="minorHAnsi"/>
          <w:sz w:val="24"/>
          <w:szCs w:val="24"/>
        </w:rPr>
      </w:pPr>
      <w:r w:rsidRPr="00E430B9">
        <w:rPr>
          <w:rFonts w:asciiTheme="minorHAnsi" w:hAnsiTheme="minorHAnsi" w:cstheme="minorHAnsi"/>
          <w:sz w:val="24"/>
          <w:szCs w:val="24"/>
        </w:rPr>
        <w:t xml:space="preserve">A lease liability because </w:t>
      </w:r>
      <w:r>
        <w:rPr>
          <w:rFonts w:asciiTheme="minorHAnsi" w:hAnsiTheme="minorHAnsi" w:cstheme="minorHAnsi"/>
          <w:sz w:val="24"/>
          <w:szCs w:val="24"/>
        </w:rPr>
        <w:t>it</w:t>
      </w:r>
      <w:r w:rsidRPr="00E430B9">
        <w:rPr>
          <w:rFonts w:asciiTheme="minorHAnsi" w:hAnsiTheme="minorHAnsi" w:cstheme="minorHAnsi"/>
          <w:sz w:val="24"/>
          <w:szCs w:val="24"/>
        </w:rPr>
        <w:t xml:space="preserve"> ha</w:t>
      </w:r>
      <w:r>
        <w:rPr>
          <w:rFonts w:asciiTheme="minorHAnsi" w:hAnsiTheme="minorHAnsi" w:cstheme="minorHAnsi"/>
          <w:sz w:val="24"/>
          <w:szCs w:val="24"/>
        </w:rPr>
        <w:t>s</w:t>
      </w:r>
      <w:r w:rsidRPr="00E430B9">
        <w:rPr>
          <w:rFonts w:asciiTheme="minorHAnsi" w:hAnsiTheme="minorHAnsi" w:cstheme="minorHAnsi"/>
          <w:sz w:val="24"/>
          <w:szCs w:val="24"/>
        </w:rPr>
        <w:t xml:space="preserve"> a present </w:t>
      </w:r>
      <w:r w:rsidRPr="00E430B9">
        <w:rPr>
          <w:rFonts w:asciiTheme="minorHAnsi" w:hAnsiTheme="minorHAnsi" w:cstheme="minorHAnsi"/>
        </w:rPr>
        <w:t xml:space="preserve">obligation to make future lease payments in accordance with the lease contract (once </w:t>
      </w:r>
      <w:r w:rsidRPr="00E430B9">
        <w:rPr>
          <w:rFonts w:asciiTheme="minorHAnsi" w:hAnsiTheme="minorHAnsi" w:cstheme="minorHAnsi"/>
          <w:sz w:val="24"/>
          <w:szCs w:val="24"/>
        </w:rPr>
        <w:t>the underlying asset has been made</w:t>
      </w:r>
      <w:r>
        <w:rPr>
          <w:rFonts w:asciiTheme="minorHAnsi" w:hAnsiTheme="minorHAnsi" w:cstheme="minorHAnsi"/>
          <w:sz w:val="24"/>
          <w:szCs w:val="24"/>
        </w:rPr>
        <w:t xml:space="preserve"> </w:t>
      </w:r>
      <w:r w:rsidRPr="00E430B9">
        <w:rPr>
          <w:rFonts w:asciiTheme="minorHAnsi" w:hAnsiTheme="minorHAnsi" w:cstheme="minorHAnsi"/>
        </w:rPr>
        <w:t xml:space="preserve">available, and </w:t>
      </w:r>
      <w:r>
        <w:rPr>
          <w:rFonts w:asciiTheme="minorHAnsi" w:hAnsiTheme="minorHAnsi" w:cstheme="minorHAnsi"/>
        </w:rPr>
        <w:t>WHO</w:t>
      </w:r>
      <w:r w:rsidRPr="00E430B9">
        <w:rPr>
          <w:rFonts w:asciiTheme="minorHAnsi" w:hAnsiTheme="minorHAnsi" w:cstheme="minorHAnsi"/>
        </w:rPr>
        <w:t xml:space="preserve"> has the right to</w:t>
      </w:r>
      <w:r>
        <w:rPr>
          <w:rFonts w:asciiTheme="minorHAnsi" w:hAnsiTheme="minorHAnsi" w:cstheme="minorHAnsi"/>
        </w:rPr>
        <w:t xml:space="preserve"> </w:t>
      </w:r>
      <w:r w:rsidRPr="00E430B9">
        <w:rPr>
          <w:rFonts w:asciiTheme="minorHAnsi" w:hAnsiTheme="minorHAnsi" w:cstheme="minorHAnsi"/>
        </w:rPr>
        <w:t>use it).</w:t>
      </w:r>
      <w:r w:rsidR="0050034A">
        <w:rPr>
          <w:rFonts w:asciiTheme="minorHAnsi" w:hAnsiTheme="minorHAnsi" w:cstheme="minorHAnsi"/>
        </w:rPr>
        <w:t xml:space="preserve"> </w:t>
      </w:r>
    </w:p>
    <w:p w14:paraId="6B5D1370" w14:textId="6542B281" w:rsidR="00283070" w:rsidRPr="0050034A" w:rsidRDefault="0050034A" w:rsidP="0050034A">
      <w:pPr>
        <w:pStyle w:val="ListParagraph"/>
        <w:numPr>
          <w:ilvl w:val="0"/>
          <w:numId w:val="43"/>
        </w:numPr>
        <w:spacing w:line="276" w:lineRule="auto"/>
        <w:rPr>
          <w:rFonts w:asciiTheme="minorHAnsi" w:hAnsiTheme="minorHAnsi" w:cstheme="minorHAnsi"/>
          <w:sz w:val="24"/>
          <w:szCs w:val="24"/>
        </w:rPr>
      </w:pPr>
      <w:r>
        <w:rPr>
          <w:rFonts w:asciiTheme="minorHAnsi" w:hAnsiTheme="minorHAnsi" w:cstheme="minorHAnsi"/>
        </w:rPr>
        <w:t>M</w:t>
      </w:r>
      <w:r w:rsidR="00E430B9" w:rsidRPr="0050034A">
        <w:rPr>
          <w:rFonts w:asciiTheme="minorHAnsi" w:hAnsiTheme="minorHAnsi" w:cstheme="minorHAnsi"/>
        </w:rPr>
        <w:t xml:space="preserve">easure the right-of-use asset and the lease liability at cost (i.e. the present </w:t>
      </w:r>
      <w:r w:rsidR="00E430B9" w:rsidRPr="0050034A">
        <w:rPr>
          <w:rFonts w:asciiTheme="minorHAnsi" w:hAnsiTheme="minorHAnsi" w:cstheme="minorHAnsi"/>
          <w:lang w:val="en-GB"/>
        </w:rPr>
        <w:t>value of the future lease payments).</w:t>
      </w:r>
    </w:p>
    <w:p w14:paraId="07D7F4F2" w14:textId="77777777" w:rsidR="00283070" w:rsidRDefault="00283070" w:rsidP="007D240F">
      <w:pPr>
        <w:pStyle w:val="ListParagraph"/>
        <w:ind w:left="851"/>
        <w:rPr>
          <w:rFonts w:asciiTheme="minorHAnsi" w:hAnsiTheme="minorHAnsi" w:cstheme="minorHAnsi"/>
          <w:sz w:val="24"/>
          <w:szCs w:val="24"/>
        </w:rPr>
      </w:pPr>
    </w:p>
    <w:p w14:paraId="3282DACF" w14:textId="77777777" w:rsidR="00283070" w:rsidRDefault="00283070" w:rsidP="007D240F">
      <w:pPr>
        <w:pStyle w:val="ListParagraph"/>
        <w:ind w:left="851"/>
        <w:rPr>
          <w:rFonts w:asciiTheme="minorHAnsi" w:hAnsiTheme="minorHAnsi" w:cstheme="minorHAnsi"/>
          <w:sz w:val="24"/>
          <w:szCs w:val="24"/>
        </w:rPr>
      </w:pPr>
    </w:p>
    <w:p w14:paraId="1B818136" w14:textId="77777777" w:rsidR="0050034A" w:rsidRDefault="0050034A" w:rsidP="007D240F">
      <w:pPr>
        <w:pStyle w:val="ListParagraph"/>
        <w:ind w:left="851"/>
        <w:rPr>
          <w:rFonts w:asciiTheme="minorHAnsi" w:hAnsiTheme="minorHAnsi" w:cstheme="minorHAnsi"/>
          <w:sz w:val="24"/>
          <w:szCs w:val="24"/>
        </w:rPr>
      </w:pPr>
    </w:p>
    <w:p w14:paraId="1122C0A6" w14:textId="77777777" w:rsidR="00BF170A" w:rsidRDefault="00BF170A" w:rsidP="007D240F">
      <w:pPr>
        <w:pStyle w:val="ListParagraph"/>
        <w:ind w:left="851"/>
        <w:rPr>
          <w:rFonts w:asciiTheme="minorHAnsi" w:hAnsiTheme="minorHAnsi" w:cstheme="minorHAnsi"/>
          <w:sz w:val="24"/>
          <w:szCs w:val="24"/>
        </w:rPr>
      </w:pPr>
    </w:p>
    <w:p w14:paraId="591F9B02" w14:textId="77777777" w:rsidR="004D5230" w:rsidRDefault="004D5230" w:rsidP="007D240F">
      <w:pPr>
        <w:pStyle w:val="ListParagraph"/>
        <w:ind w:left="851"/>
        <w:rPr>
          <w:rFonts w:asciiTheme="minorHAnsi" w:hAnsiTheme="minorHAnsi" w:cstheme="minorHAnsi"/>
          <w:sz w:val="24"/>
          <w:szCs w:val="24"/>
        </w:rPr>
      </w:pPr>
    </w:p>
    <w:p w14:paraId="1067DC50" w14:textId="38746445" w:rsidR="0050034A" w:rsidRPr="00E430B9" w:rsidRDefault="0050034A" w:rsidP="0050034A">
      <w:pPr>
        <w:pStyle w:val="ListParagraph"/>
        <w:ind w:left="851"/>
        <w:rPr>
          <w:rFonts w:asciiTheme="minorHAnsi" w:hAnsiTheme="minorHAnsi" w:cstheme="minorHAnsi"/>
          <w:b/>
          <w:bCs/>
          <w:color w:val="0070C0"/>
          <w:sz w:val="24"/>
        </w:rPr>
      </w:pPr>
      <w:r w:rsidRPr="008E63D8">
        <w:rPr>
          <w:rFonts w:asciiTheme="minorHAnsi" w:hAnsiTheme="minorHAnsi" w:cstheme="minorHAnsi"/>
          <w:b/>
          <w:color w:val="0070C0"/>
          <w:sz w:val="24"/>
          <w:szCs w:val="24"/>
          <w:lang w:val="en-GB"/>
        </w:rPr>
        <w:t>1.2.</w:t>
      </w:r>
      <w:r>
        <w:rPr>
          <w:rFonts w:asciiTheme="minorHAnsi" w:hAnsiTheme="minorHAnsi" w:cstheme="minorHAnsi"/>
          <w:b/>
          <w:color w:val="0070C0"/>
          <w:sz w:val="24"/>
          <w:szCs w:val="24"/>
          <w:lang w:val="en-GB"/>
        </w:rPr>
        <w:t>4</w:t>
      </w:r>
      <w:r w:rsidRPr="008E63D8">
        <w:rPr>
          <w:rFonts w:asciiTheme="minorHAnsi" w:hAnsiTheme="minorHAnsi" w:cstheme="minorHAnsi"/>
          <w:b/>
          <w:color w:val="0070C0"/>
          <w:sz w:val="24"/>
          <w:szCs w:val="24"/>
          <w:lang w:val="en-GB"/>
        </w:rPr>
        <w:t xml:space="preserve"> </w:t>
      </w:r>
      <w:r w:rsidRPr="00E430B9">
        <w:rPr>
          <w:rFonts w:asciiTheme="minorHAnsi" w:hAnsiTheme="minorHAnsi" w:cstheme="minorHAnsi"/>
          <w:b/>
          <w:bCs/>
          <w:color w:val="0070C0"/>
          <w:sz w:val="24"/>
        </w:rPr>
        <w:t xml:space="preserve">Recognition </w:t>
      </w:r>
      <w:r>
        <w:rPr>
          <w:rFonts w:asciiTheme="minorHAnsi" w:hAnsiTheme="minorHAnsi" w:cstheme="minorHAnsi"/>
          <w:b/>
          <w:bCs/>
          <w:color w:val="0070C0"/>
          <w:sz w:val="24"/>
        </w:rPr>
        <w:t>exemptions</w:t>
      </w:r>
    </w:p>
    <w:p w14:paraId="6C338AFC" w14:textId="77777777" w:rsidR="0050034A" w:rsidRDefault="0050034A" w:rsidP="007D240F">
      <w:pPr>
        <w:pStyle w:val="ListParagraph"/>
        <w:ind w:left="851"/>
        <w:rPr>
          <w:rFonts w:asciiTheme="minorHAnsi" w:hAnsiTheme="minorHAnsi" w:cstheme="minorHAnsi"/>
          <w:sz w:val="24"/>
          <w:szCs w:val="24"/>
        </w:rPr>
      </w:pPr>
    </w:p>
    <w:p w14:paraId="33C37777" w14:textId="0648FB01" w:rsidR="0050034A" w:rsidRPr="0050034A" w:rsidRDefault="0050034A" w:rsidP="0050034A">
      <w:pPr>
        <w:spacing w:line="360" w:lineRule="auto"/>
        <w:ind w:left="130" w:firstLine="720"/>
        <w:rPr>
          <w:rFonts w:asciiTheme="minorHAnsi" w:hAnsiTheme="minorHAnsi" w:cstheme="minorHAnsi"/>
        </w:rPr>
      </w:pPr>
      <w:r>
        <w:rPr>
          <w:rFonts w:asciiTheme="minorHAnsi" w:hAnsiTheme="minorHAnsi" w:cstheme="minorHAnsi"/>
        </w:rPr>
        <w:t xml:space="preserve">In line with IPSAS 43, WHO has </w:t>
      </w:r>
      <w:r w:rsidRPr="0050034A">
        <w:rPr>
          <w:rFonts w:asciiTheme="minorHAnsi" w:hAnsiTheme="minorHAnsi" w:cstheme="minorHAnsi"/>
        </w:rPr>
        <w:t>elect</w:t>
      </w:r>
      <w:r>
        <w:rPr>
          <w:rFonts w:asciiTheme="minorHAnsi" w:hAnsiTheme="minorHAnsi" w:cstheme="minorHAnsi"/>
        </w:rPr>
        <w:t>ed</w:t>
      </w:r>
      <w:r w:rsidRPr="0050034A">
        <w:rPr>
          <w:rFonts w:asciiTheme="minorHAnsi" w:hAnsiTheme="minorHAnsi" w:cstheme="minorHAnsi"/>
        </w:rPr>
        <w:t xml:space="preserve"> not to apply the general</w:t>
      </w:r>
      <w:r>
        <w:rPr>
          <w:rFonts w:asciiTheme="minorHAnsi" w:hAnsiTheme="minorHAnsi" w:cstheme="minorHAnsi"/>
        </w:rPr>
        <w:t xml:space="preserve"> </w:t>
      </w:r>
      <w:r w:rsidRPr="0050034A">
        <w:rPr>
          <w:rFonts w:asciiTheme="minorHAnsi" w:hAnsiTheme="minorHAnsi" w:cstheme="minorHAnsi"/>
        </w:rPr>
        <w:t>guidance for leases</w:t>
      </w:r>
      <w:r>
        <w:rPr>
          <w:rFonts w:asciiTheme="minorHAnsi" w:hAnsiTheme="minorHAnsi" w:cstheme="minorHAnsi"/>
        </w:rPr>
        <w:t xml:space="preserve"> that meet either of the below two criteria</w:t>
      </w:r>
    </w:p>
    <w:p w14:paraId="6CCAEEB6" w14:textId="268C653C" w:rsidR="0050034A" w:rsidRPr="0050034A" w:rsidRDefault="0050034A" w:rsidP="0050034A">
      <w:pPr>
        <w:pStyle w:val="ListParagraph"/>
        <w:numPr>
          <w:ilvl w:val="0"/>
          <w:numId w:val="44"/>
        </w:numPr>
        <w:spacing w:line="360" w:lineRule="auto"/>
        <w:rPr>
          <w:rFonts w:asciiTheme="minorHAnsi" w:hAnsiTheme="minorHAnsi" w:cstheme="minorHAnsi"/>
        </w:rPr>
      </w:pPr>
      <w:r w:rsidRPr="0050034A">
        <w:rPr>
          <w:rFonts w:asciiTheme="minorHAnsi" w:hAnsiTheme="minorHAnsi" w:cstheme="minorHAnsi"/>
        </w:rPr>
        <w:t>Short-term leases; or</w:t>
      </w:r>
    </w:p>
    <w:p w14:paraId="4271443A" w14:textId="716A84A8" w:rsidR="0050034A" w:rsidRPr="0050034A" w:rsidRDefault="00350811" w:rsidP="0050034A">
      <w:pPr>
        <w:pStyle w:val="ListParagraph"/>
        <w:numPr>
          <w:ilvl w:val="0"/>
          <w:numId w:val="44"/>
        </w:numPr>
        <w:spacing w:line="360" w:lineRule="auto"/>
        <w:rPr>
          <w:rFonts w:asciiTheme="minorHAnsi" w:hAnsiTheme="minorHAnsi" w:cstheme="minorHAnsi"/>
        </w:rPr>
      </w:pPr>
      <w:r>
        <w:rPr>
          <w:rFonts w:asciiTheme="minorHAnsi" w:hAnsiTheme="minorHAnsi" w:cstheme="minorHAnsi"/>
        </w:rPr>
        <w:t>Equipment l</w:t>
      </w:r>
      <w:r w:rsidR="0050034A" w:rsidRPr="0050034A">
        <w:rPr>
          <w:rFonts w:asciiTheme="minorHAnsi" w:hAnsiTheme="minorHAnsi" w:cstheme="minorHAnsi"/>
        </w:rPr>
        <w:t xml:space="preserve">eases with </w:t>
      </w:r>
      <w:r>
        <w:rPr>
          <w:rFonts w:asciiTheme="minorHAnsi" w:hAnsiTheme="minorHAnsi" w:cstheme="minorHAnsi"/>
        </w:rPr>
        <w:t xml:space="preserve">a </w:t>
      </w:r>
      <w:r w:rsidR="0050034A" w:rsidRPr="0050034A">
        <w:rPr>
          <w:rFonts w:asciiTheme="minorHAnsi" w:hAnsiTheme="minorHAnsi" w:cstheme="minorHAnsi"/>
        </w:rPr>
        <w:t>value below USD 20,000 p.a.</w:t>
      </w:r>
    </w:p>
    <w:p w14:paraId="395937A7" w14:textId="77777777" w:rsidR="0050034A" w:rsidRDefault="0050034A" w:rsidP="0050034A">
      <w:pPr>
        <w:pStyle w:val="ListParagraph"/>
        <w:ind w:left="851"/>
        <w:rPr>
          <w:rFonts w:asciiTheme="minorHAnsi" w:hAnsiTheme="minorHAnsi" w:cstheme="minorHAnsi"/>
          <w:sz w:val="24"/>
          <w:szCs w:val="24"/>
        </w:rPr>
      </w:pPr>
    </w:p>
    <w:p w14:paraId="5A8C00D6" w14:textId="6F078ED8" w:rsidR="0050034A" w:rsidRDefault="0050034A" w:rsidP="0050034A">
      <w:pPr>
        <w:pStyle w:val="ListParagraph"/>
        <w:ind w:left="851"/>
        <w:rPr>
          <w:rFonts w:asciiTheme="minorHAnsi" w:hAnsiTheme="minorHAnsi" w:cstheme="minorHAnsi"/>
          <w:b/>
          <w:color w:val="0070C0"/>
          <w:sz w:val="24"/>
          <w:szCs w:val="24"/>
          <w:lang w:val="en-GB"/>
        </w:rPr>
      </w:pPr>
      <w:r>
        <w:rPr>
          <w:rFonts w:asciiTheme="minorHAnsi" w:hAnsiTheme="minorHAnsi" w:cstheme="minorHAnsi"/>
          <w:sz w:val="24"/>
          <w:szCs w:val="24"/>
        </w:rPr>
        <w:t>Leases that do not meet the above criteria will continue to</w:t>
      </w:r>
      <w:r w:rsidRPr="0050034A">
        <w:rPr>
          <w:rFonts w:asciiTheme="minorHAnsi" w:hAnsiTheme="minorHAnsi" w:cstheme="minorHAnsi"/>
          <w:sz w:val="24"/>
          <w:szCs w:val="24"/>
        </w:rPr>
        <w:t xml:space="preserve"> be accounted for</w:t>
      </w:r>
      <w:r>
        <w:rPr>
          <w:rFonts w:asciiTheme="minorHAnsi" w:hAnsiTheme="minorHAnsi" w:cstheme="minorHAnsi"/>
          <w:sz w:val="24"/>
          <w:szCs w:val="24"/>
        </w:rPr>
        <w:t xml:space="preserve"> </w:t>
      </w:r>
      <w:r w:rsidRPr="0050034A">
        <w:rPr>
          <w:rFonts w:asciiTheme="minorHAnsi" w:hAnsiTheme="minorHAnsi" w:cstheme="minorHAnsi"/>
          <w:sz w:val="24"/>
          <w:szCs w:val="24"/>
        </w:rPr>
        <w:t xml:space="preserve">consistent with how </w:t>
      </w:r>
      <w:r>
        <w:rPr>
          <w:rFonts w:asciiTheme="minorHAnsi" w:hAnsiTheme="minorHAnsi" w:cstheme="minorHAnsi"/>
          <w:sz w:val="24"/>
          <w:szCs w:val="24"/>
        </w:rPr>
        <w:t xml:space="preserve">they were </w:t>
      </w:r>
      <w:r w:rsidRPr="0050034A">
        <w:rPr>
          <w:rFonts w:asciiTheme="minorHAnsi" w:hAnsiTheme="minorHAnsi" w:cstheme="minorHAnsi"/>
          <w:sz w:val="24"/>
          <w:szCs w:val="24"/>
        </w:rPr>
        <w:t>treated</w:t>
      </w:r>
      <w:r>
        <w:rPr>
          <w:rFonts w:asciiTheme="minorHAnsi" w:hAnsiTheme="minorHAnsi" w:cstheme="minorHAnsi"/>
          <w:sz w:val="24"/>
          <w:szCs w:val="24"/>
        </w:rPr>
        <w:t xml:space="preserve"> under</w:t>
      </w:r>
      <w:r w:rsidRPr="0050034A">
        <w:rPr>
          <w:rFonts w:asciiTheme="minorHAnsi" w:hAnsiTheme="minorHAnsi" w:cstheme="minorHAnsi"/>
          <w:sz w:val="24"/>
          <w:szCs w:val="24"/>
        </w:rPr>
        <w:t xml:space="preserve"> IPSAS 13</w:t>
      </w:r>
      <w:r>
        <w:rPr>
          <w:rFonts w:asciiTheme="minorHAnsi" w:hAnsiTheme="minorHAnsi" w:cstheme="minorHAnsi"/>
          <w:sz w:val="24"/>
          <w:szCs w:val="24"/>
        </w:rPr>
        <w:t>.</w:t>
      </w:r>
    </w:p>
    <w:p w14:paraId="1D925324" w14:textId="77777777" w:rsidR="0050034A" w:rsidRDefault="0050034A" w:rsidP="004D5230">
      <w:pPr>
        <w:pStyle w:val="ListParagraph"/>
        <w:ind w:left="851"/>
        <w:rPr>
          <w:rFonts w:asciiTheme="minorHAnsi" w:hAnsiTheme="minorHAnsi" w:cstheme="minorHAnsi"/>
          <w:b/>
          <w:color w:val="0070C0"/>
          <w:sz w:val="24"/>
          <w:szCs w:val="24"/>
          <w:lang w:val="en-GB"/>
        </w:rPr>
      </w:pPr>
    </w:p>
    <w:p w14:paraId="50AD8B5F" w14:textId="77777777" w:rsidR="0050034A" w:rsidRDefault="0050034A" w:rsidP="004D5230">
      <w:pPr>
        <w:pStyle w:val="ListParagraph"/>
        <w:ind w:left="851"/>
        <w:rPr>
          <w:rFonts w:asciiTheme="minorHAnsi" w:hAnsiTheme="minorHAnsi" w:cstheme="minorHAnsi"/>
          <w:b/>
          <w:color w:val="0070C0"/>
          <w:sz w:val="24"/>
          <w:szCs w:val="24"/>
          <w:lang w:val="en-GB"/>
        </w:rPr>
      </w:pPr>
    </w:p>
    <w:p w14:paraId="660D2240" w14:textId="77777777" w:rsidR="0050034A" w:rsidRDefault="0050034A" w:rsidP="004D5230">
      <w:pPr>
        <w:pStyle w:val="ListParagraph"/>
        <w:ind w:left="851"/>
        <w:rPr>
          <w:rFonts w:asciiTheme="minorHAnsi" w:hAnsiTheme="minorHAnsi" w:cstheme="minorHAnsi"/>
          <w:b/>
          <w:color w:val="0070C0"/>
          <w:sz w:val="24"/>
          <w:szCs w:val="24"/>
          <w:lang w:val="en-GB"/>
        </w:rPr>
      </w:pPr>
    </w:p>
    <w:p w14:paraId="7BB9B13C" w14:textId="77777777" w:rsidR="0050034A" w:rsidRDefault="0050034A" w:rsidP="004D5230">
      <w:pPr>
        <w:pStyle w:val="ListParagraph"/>
        <w:ind w:left="851"/>
        <w:rPr>
          <w:rFonts w:asciiTheme="minorHAnsi" w:hAnsiTheme="minorHAnsi" w:cstheme="minorHAnsi"/>
          <w:b/>
          <w:color w:val="0070C0"/>
          <w:sz w:val="24"/>
          <w:szCs w:val="24"/>
          <w:lang w:val="en-GB"/>
        </w:rPr>
      </w:pPr>
    </w:p>
    <w:p w14:paraId="1994F70B" w14:textId="120D1E17" w:rsidR="004D5230" w:rsidRDefault="00985D01" w:rsidP="00985D01">
      <w:pPr>
        <w:pStyle w:val="ListParagraph"/>
        <w:numPr>
          <w:ilvl w:val="2"/>
          <w:numId w:val="42"/>
        </w:numPr>
        <w:rPr>
          <w:rFonts w:asciiTheme="minorHAnsi" w:hAnsiTheme="minorHAnsi" w:cstheme="minorHAnsi"/>
          <w:b/>
          <w:bCs/>
          <w:color w:val="0070C0"/>
          <w:sz w:val="24"/>
        </w:rPr>
      </w:pPr>
      <w:r>
        <w:rPr>
          <w:rFonts w:asciiTheme="minorHAnsi" w:hAnsiTheme="minorHAnsi" w:cstheme="minorHAnsi"/>
          <w:b/>
          <w:bCs/>
          <w:color w:val="0070C0"/>
          <w:sz w:val="24"/>
        </w:rPr>
        <w:lastRenderedPageBreak/>
        <w:t>IPSAS 43 Leases – implementation process</w:t>
      </w:r>
    </w:p>
    <w:p w14:paraId="27FC386B" w14:textId="77777777" w:rsidR="00985D01" w:rsidRDefault="00985D01" w:rsidP="00985D01">
      <w:pPr>
        <w:pStyle w:val="ListParagraph"/>
        <w:ind w:left="1570"/>
        <w:rPr>
          <w:rFonts w:asciiTheme="minorHAnsi" w:hAnsiTheme="minorHAnsi" w:cstheme="minorHAnsi"/>
          <w:b/>
          <w:bCs/>
          <w:color w:val="0070C0"/>
          <w:sz w:val="24"/>
        </w:rPr>
      </w:pPr>
    </w:p>
    <w:p w14:paraId="557FB571" w14:textId="77777777"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Background</w:t>
      </w:r>
    </w:p>
    <w:p w14:paraId="1F608F36"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The implementation of IPSAS 43 "Leases" introduces significant changes in the accounting treatment of leases for public sector entities such as WHO. </w:t>
      </w:r>
    </w:p>
    <w:p w14:paraId="5662D851" w14:textId="1E4F93F1"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The new standard requires the recognition of leases on the balance sheet, enhancing transparency and comparability of financial information.</w:t>
      </w:r>
    </w:p>
    <w:p w14:paraId="29118321"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IPSAS 43 is closely aligned with IFRS 16, the equivalent standard for the private sector. It eliminates the distinction between operating and finance leases for lessees. </w:t>
      </w:r>
    </w:p>
    <w:p w14:paraId="1FE04B74"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Most lease contracts will result in the lessee recognizing a right-of-use asset and a corresponding lease liability on the balance sheet.</w:t>
      </w:r>
    </w:p>
    <w:p w14:paraId="7ABB5909" w14:textId="77777777" w:rsidR="00985D01" w:rsidRPr="00985D01" w:rsidRDefault="00985D01" w:rsidP="00985D01">
      <w:pPr>
        <w:pStyle w:val="ListParagraph"/>
        <w:ind w:left="850"/>
        <w:rPr>
          <w:rFonts w:asciiTheme="minorHAnsi" w:hAnsiTheme="minorHAnsi" w:cstheme="minorHAnsi"/>
          <w:sz w:val="24"/>
        </w:rPr>
      </w:pPr>
    </w:p>
    <w:p w14:paraId="00539B72" w14:textId="0BBC47F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b/>
          <w:bCs/>
          <w:sz w:val="24"/>
        </w:rPr>
        <w:t>Implementation date</w:t>
      </w:r>
      <w:r w:rsidRPr="00985D01">
        <w:rPr>
          <w:rFonts w:asciiTheme="minorHAnsi" w:hAnsiTheme="minorHAnsi" w:cstheme="minorHAnsi"/>
          <w:sz w:val="24"/>
        </w:rPr>
        <w:t xml:space="preserve"> From 1st January 2025</w:t>
      </w:r>
    </w:p>
    <w:p w14:paraId="227F0A8E" w14:textId="77777777" w:rsidR="00985D01" w:rsidRPr="00985D01" w:rsidRDefault="00985D01" w:rsidP="00985D01">
      <w:pPr>
        <w:pStyle w:val="ListParagraph"/>
        <w:ind w:left="850"/>
        <w:rPr>
          <w:rFonts w:asciiTheme="minorHAnsi" w:hAnsiTheme="minorHAnsi" w:cstheme="minorHAnsi"/>
          <w:sz w:val="24"/>
        </w:rPr>
      </w:pPr>
    </w:p>
    <w:p w14:paraId="7EC4AE85" w14:textId="77777777" w:rsidR="00985D01" w:rsidRPr="00985D01" w:rsidRDefault="00985D01" w:rsidP="00985D01">
      <w:pPr>
        <w:pStyle w:val="ListParagraph"/>
        <w:ind w:left="850"/>
        <w:rPr>
          <w:rFonts w:asciiTheme="minorHAnsi" w:hAnsiTheme="minorHAnsi" w:cstheme="minorHAnsi"/>
          <w:sz w:val="24"/>
        </w:rPr>
      </w:pPr>
    </w:p>
    <w:p w14:paraId="5A6810BD" w14:textId="4C85F385"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b/>
          <w:bCs/>
          <w:sz w:val="24"/>
        </w:rPr>
        <w:t>Who is responsible</w:t>
      </w:r>
      <w:r w:rsidRPr="00985D01">
        <w:rPr>
          <w:rFonts w:asciiTheme="minorHAnsi" w:hAnsiTheme="minorHAnsi" w:cstheme="minorHAnsi"/>
          <w:sz w:val="24"/>
        </w:rPr>
        <w:t xml:space="preserve"> HQ/AMG in collaboration with PWC</w:t>
      </w:r>
      <w:r w:rsidR="00F02170">
        <w:rPr>
          <w:rFonts w:asciiTheme="minorHAnsi" w:hAnsiTheme="minorHAnsi" w:cstheme="minorHAnsi"/>
          <w:sz w:val="24"/>
        </w:rPr>
        <w:t xml:space="preserve"> and regional Offices</w:t>
      </w:r>
      <w:r w:rsidRPr="00985D01">
        <w:rPr>
          <w:rFonts w:asciiTheme="minorHAnsi" w:hAnsiTheme="minorHAnsi" w:cstheme="minorHAnsi"/>
          <w:sz w:val="24"/>
        </w:rPr>
        <w:t>.</w:t>
      </w:r>
    </w:p>
    <w:p w14:paraId="6556F634" w14:textId="77777777" w:rsid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WHO has outsourced the provision of IPSAS compliant data to PWC, covering the periods 2025 to 2030. </w:t>
      </w:r>
    </w:p>
    <w:p w14:paraId="1CA287A9" w14:textId="5F38205A" w:rsidR="00F02170" w:rsidRPr="00985D01" w:rsidRDefault="00F02170" w:rsidP="00985D01">
      <w:pPr>
        <w:pStyle w:val="ListParagraph"/>
        <w:ind w:left="850"/>
        <w:rPr>
          <w:rFonts w:asciiTheme="minorHAnsi" w:hAnsiTheme="minorHAnsi" w:cstheme="minorHAnsi"/>
          <w:sz w:val="24"/>
        </w:rPr>
      </w:pPr>
      <w:r>
        <w:rPr>
          <w:rFonts w:asciiTheme="minorHAnsi" w:hAnsiTheme="minorHAnsi" w:cstheme="minorHAnsi"/>
          <w:sz w:val="24"/>
        </w:rPr>
        <w:t>Regions are responsible for providing up to date leases contracts to HQ/AMG</w:t>
      </w:r>
      <w:r w:rsidR="00386122">
        <w:rPr>
          <w:rFonts w:asciiTheme="minorHAnsi" w:hAnsiTheme="minorHAnsi" w:cstheme="minorHAnsi"/>
          <w:sz w:val="24"/>
        </w:rPr>
        <w:t xml:space="preserve"> and PWC, when requested by their offices.</w:t>
      </w:r>
    </w:p>
    <w:p w14:paraId="54301709" w14:textId="77777777" w:rsidR="00985D01" w:rsidRPr="00985D01" w:rsidRDefault="00985D01" w:rsidP="00985D01">
      <w:pPr>
        <w:pStyle w:val="ListParagraph"/>
        <w:ind w:left="850"/>
        <w:rPr>
          <w:rFonts w:asciiTheme="minorHAnsi" w:hAnsiTheme="minorHAnsi" w:cstheme="minorHAnsi"/>
          <w:sz w:val="24"/>
        </w:rPr>
      </w:pPr>
    </w:p>
    <w:p w14:paraId="53F08E8F" w14:textId="77777777" w:rsidR="00985D01" w:rsidRPr="00985D01" w:rsidRDefault="00985D01" w:rsidP="00985D01">
      <w:pPr>
        <w:pStyle w:val="ListParagraph"/>
        <w:ind w:left="850"/>
        <w:rPr>
          <w:rFonts w:asciiTheme="minorHAnsi" w:hAnsiTheme="minorHAnsi" w:cstheme="minorHAnsi"/>
          <w:sz w:val="24"/>
        </w:rPr>
      </w:pPr>
    </w:p>
    <w:p w14:paraId="4E99D911" w14:textId="0E8151F0" w:rsid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b/>
          <w:bCs/>
          <w:sz w:val="24"/>
        </w:rPr>
        <w:t>Types of Leases that WHO will report</w:t>
      </w:r>
      <w:r w:rsidRPr="00985D01">
        <w:rPr>
          <w:rFonts w:asciiTheme="minorHAnsi" w:hAnsiTheme="minorHAnsi" w:cstheme="minorHAnsi"/>
          <w:sz w:val="24"/>
        </w:rPr>
        <w:t xml:space="preserve">  </w:t>
      </w:r>
    </w:p>
    <w:p w14:paraId="064FF224" w14:textId="77777777" w:rsidR="00985D01" w:rsidRPr="00985D01" w:rsidRDefault="00985D01" w:rsidP="00985D01">
      <w:pPr>
        <w:pStyle w:val="ListParagraph"/>
        <w:ind w:left="850"/>
        <w:rPr>
          <w:rFonts w:asciiTheme="minorHAnsi" w:hAnsiTheme="minorHAnsi" w:cstheme="minorHAnsi"/>
          <w:sz w:val="24"/>
        </w:rPr>
      </w:pPr>
    </w:p>
    <w:p w14:paraId="7F294833" w14:textId="10736501" w:rsidR="00985D01" w:rsidRPr="00985D01" w:rsidRDefault="00985D01" w:rsidP="00985D01">
      <w:pPr>
        <w:pStyle w:val="ListParagraph"/>
        <w:ind w:left="1440"/>
        <w:rPr>
          <w:rFonts w:asciiTheme="minorHAnsi" w:hAnsiTheme="minorHAnsi" w:cstheme="minorHAnsi"/>
          <w:sz w:val="24"/>
        </w:rPr>
      </w:pPr>
      <w:r w:rsidRPr="00985D01">
        <w:rPr>
          <w:rFonts w:asciiTheme="minorHAnsi" w:hAnsiTheme="minorHAnsi" w:cstheme="minorHAnsi"/>
          <w:sz w:val="24"/>
        </w:rPr>
        <w:t>•</w:t>
      </w:r>
      <w:r>
        <w:rPr>
          <w:rFonts w:asciiTheme="minorHAnsi" w:hAnsiTheme="minorHAnsi" w:cstheme="minorHAnsi"/>
          <w:sz w:val="24"/>
        </w:rPr>
        <w:t xml:space="preserve"> </w:t>
      </w:r>
      <w:r w:rsidRPr="00985D01">
        <w:rPr>
          <w:rFonts w:asciiTheme="minorHAnsi" w:hAnsiTheme="minorHAnsi" w:cstheme="minorHAnsi"/>
          <w:sz w:val="24"/>
        </w:rPr>
        <w:t>Space</w:t>
      </w:r>
      <w:r w:rsidR="00F02170">
        <w:rPr>
          <w:rFonts w:asciiTheme="minorHAnsi" w:hAnsiTheme="minorHAnsi" w:cstheme="minorHAnsi"/>
          <w:sz w:val="24"/>
        </w:rPr>
        <w:t xml:space="preserve"> (offices, warehousing and accommodation)</w:t>
      </w:r>
      <w:r w:rsidRPr="00985D01">
        <w:rPr>
          <w:rFonts w:asciiTheme="minorHAnsi" w:hAnsiTheme="minorHAnsi" w:cstheme="minorHAnsi"/>
          <w:sz w:val="24"/>
        </w:rPr>
        <w:t xml:space="preserve"> </w:t>
      </w:r>
    </w:p>
    <w:p w14:paraId="6DC3C35C" w14:textId="4F2C8668" w:rsidR="00985D01" w:rsidRPr="00985D01" w:rsidRDefault="00985D01" w:rsidP="00985D01">
      <w:pPr>
        <w:pStyle w:val="ListParagraph"/>
        <w:ind w:left="1440"/>
        <w:rPr>
          <w:rFonts w:asciiTheme="minorHAnsi" w:hAnsiTheme="minorHAnsi" w:cstheme="minorHAnsi"/>
          <w:sz w:val="24"/>
        </w:rPr>
      </w:pPr>
      <w:r w:rsidRPr="00985D01">
        <w:rPr>
          <w:rFonts w:asciiTheme="minorHAnsi" w:hAnsiTheme="minorHAnsi" w:cstheme="minorHAnsi"/>
          <w:sz w:val="24"/>
        </w:rPr>
        <w:t>•</w:t>
      </w:r>
      <w:r>
        <w:rPr>
          <w:rFonts w:asciiTheme="minorHAnsi" w:hAnsiTheme="minorHAnsi" w:cstheme="minorHAnsi"/>
          <w:sz w:val="24"/>
        </w:rPr>
        <w:t xml:space="preserve"> </w:t>
      </w:r>
      <w:r w:rsidRPr="00985D01">
        <w:rPr>
          <w:rFonts w:asciiTheme="minorHAnsi" w:hAnsiTheme="minorHAnsi" w:cstheme="minorHAnsi"/>
          <w:sz w:val="24"/>
        </w:rPr>
        <w:t>Vehicles</w:t>
      </w:r>
    </w:p>
    <w:p w14:paraId="314EBD7E" w14:textId="77777777" w:rsidR="00985D01" w:rsidRDefault="00985D01" w:rsidP="00985D01">
      <w:pPr>
        <w:pStyle w:val="ListParagraph"/>
        <w:ind w:left="850"/>
        <w:rPr>
          <w:rFonts w:asciiTheme="minorHAnsi" w:hAnsiTheme="minorHAnsi" w:cstheme="minorHAnsi"/>
          <w:sz w:val="24"/>
        </w:rPr>
      </w:pPr>
    </w:p>
    <w:p w14:paraId="0A2AA3ED" w14:textId="3516E3FA"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WHO has opted for a threshold of USD 20,000 </w:t>
      </w:r>
      <w:r w:rsidR="00386122">
        <w:rPr>
          <w:rFonts w:asciiTheme="minorHAnsi" w:hAnsiTheme="minorHAnsi" w:cstheme="minorHAnsi"/>
          <w:sz w:val="24"/>
        </w:rPr>
        <w:t xml:space="preserve">for equipment leases, </w:t>
      </w:r>
      <w:r w:rsidRPr="00985D01">
        <w:rPr>
          <w:rFonts w:asciiTheme="minorHAnsi" w:hAnsiTheme="minorHAnsi" w:cstheme="minorHAnsi"/>
          <w:sz w:val="24"/>
        </w:rPr>
        <w:t>and therefore, this will exclude equipment leases used by some WHO offices, typically for multi-function copiers and AV equipment.</w:t>
      </w:r>
    </w:p>
    <w:p w14:paraId="39C3918A" w14:textId="2DCD2763"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Lease term determination for space contracts – contract types</w:t>
      </w:r>
      <w:r w:rsidR="00CB11E7">
        <w:rPr>
          <w:rFonts w:asciiTheme="minorHAnsi" w:hAnsiTheme="minorHAnsi" w:cstheme="minorHAnsi"/>
          <w:b/>
          <w:bCs/>
          <w:sz w:val="24"/>
        </w:rPr>
        <w:t xml:space="preserve"> (see attachment)</w:t>
      </w:r>
    </w:p>
    <w:p w14:paraId="1EB325C4" w14:textId="35C26705"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Based on a review of WHO leases for space, PWC has determined the following two groups:</w:t>
      </w:r>
    </w:p>
    <w:p w14:paraId="59BC8061" w14:textId="285A8284" w:rsidR="00985D01" w:rsidRPr="00985D01" w:rsidRDefault="00985D01" w:rsidP="00985D01">
      <w:pPr>
        <w:pStyle w:val="ListParagraph"/>
        <w:ind w:left="1440"/>
        <w:rPr>
          <w:rFonts w:asciiTheme="minorHAnsi" w:hAnsiTheme="minorHAnsi" w:cstheme="minorHAnsi"/>
          <w:sz w:val="24"/>
        </w:rPr>
      </w:pPr>
      <w:r w:rsidRPr="00985D01">
        <w:rPr>
          <w:rFonts w:asciiTheme="minorHAnsi" w:hAnsiTheme="minorHAnsi" w:cstheme="minorHAnsi"/>
          <w:sz w:val="24"/>
        </w:rPr>
        <w:lastRenderedPageBreak/>
        <w:t>1.</w:t>
      </w:r>
      <w:r>
        <w:rPr>
          <w:rFonts w:asciiTheme="minorHAnsi" w:hAnsiTheme="minorHAnsi" w:cstheme="minorHAnsi"/>
          <w:sz w:val="24"/>
        </w:rPr>
        <w:t xml:space="preserve"> </w:t>
      </w:r>
      <w:r w:rsidRPr="00985D01">
        <w:rPr>
          <w:rFonts w:asciiTheme="minorHAnsi" w:hAnsiTheme="minorHAnsi" w:cstheme="minorHAnsi"/>
          <w:sz w:val="24"/>
        </w:rPr>
        <w:t xml:space="preserve">Contractual lease term group: </w:t>
      </w:r>
    </w:p>
    <w:p w14:paraId="2F960193" w14:textId="27BFACA5" w:rsidR="00985D01" w:rsidRP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a.</w:t>
      </w:r>
      <w:r>
        <w:rPr>
          <w:rFonts w:asciiTheme="minorHAnsi" w:hAnsiTheme="minorHAnsi" w:cstheme="minorHAnsi"/>
          <w:sz w:val="24"/>
        </w:rPr>
        <w:t xml:space="preserve"> </w:t>
      </w:r>
      <w:r w:rsidRPr="00985D01">
        <w:rPr>
          <w:rFonts w:asciiTheme="minorHAnsi" w:hAnsiTheme="minorHAnsi" w:cstheme="minorHAnsi"/>
          <w:sz w:val="24"/>
        </w:rPr>
        <w:t xml:space="preserve">ST leases, </w:t>
      </w:r>
    </w:p>
    <w:p w14:paraId="28C7334E" w14:textId="15F80A86" w:rsidR="00985D01" w:rsidRP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b.</w:t>
      </w:r>
      <w:r>
        <w:rPr>
          <w:rFonts w:asciiTheme="minorHAnsi" w:hAnsiTheme="minorHAnsi" w:cstheme="minorHAnsi"/>
          <w:sz w:val="24"/>
        </w:rPr>
        <w:t xml:space="preserve"> </w:t>
      </w:r>
      <w:r w:rsidRPr="00985D01">
        <w:rPr>
          <w:rFonts w:asciiTheme="minorHAnsi" w:hAnsiTheme="minorHAnsi" w:cstheme="minorHAnsi"/>
          <w:sz w:val="24"/>
        </w:rPr>
        <w:t>High uncertainty about lease extensions due to political uncertainty or budget constraints</w:t>
      </w:r>
    </w:p>
    <w:p w14:paraId="7D07F513" w14:textId="287CD5D3" w:rsidR="00985D01" w:rsidRP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c.</w:t>
      </w:r>
      <w:r>
        <w:rPr>
          <w:rFonts w:asciiTheme="minorHAnsi" w:hAnsiTheme="minorHAnsi" w:cstheme="minorHAnsi"/>
          <w:sz w:val="24"/>
        </w:rPr>
        <w:t xml:space="preserve"> </w:t>
      </w:r>
      <w:r w:rsidRPr="00985D01">
        <w:rPr>
          <w:rFonts w:asciiTheme="minorHAnsi" w:hAnsiTheme="minorHAnsi" w:cstheme="minorHAnsi"/>
          <w:sz w:val="24"/>
        </w:rPr>
        <w:t>Focus on contract term, avoiding assumptions about future decisions on extensions</w:t>
      </w:r>
    </w:p>
    <w:p w14:paraId="3551CD85" w14:textId="77777777" w:rsidR="00985D01" w:rsidRPr="00985D01" w:rsidRDefault="00985D01" w:rsidP="00985D01">
      <w:pPr>
        <w:pStyle w:val="ListParagraph"/>
        <w:ind w:left="850"/>
        <w:rPr>
          <w:rFonts w:asciiTheme="minorHAnsi" w:hAnsiTheme="minorHAnsi" w:cstheme="minorHAnsi"/>
          <w:sz w:val="24"/>
        </w:rPr>
      </w:pPr>
    </w:p>
    <w:p w14:paraId="1E462549" w14:textId="77777777" w:rsidR="00985D01" w:rsidRPr="00985D01" w:rsidRDefault="00985D01" w:rsidP="00985D01">
      <w:pPr>
        <w:pStyle w:val="ListParagraph"/>
        <w:ind w:left="850"/>
        <w:rPr>
          <w:rFonts w:asciiTheme="minorHAnsi" w:hAnsiTheme="minorHAnsi" w:cstheme="minorHAnsi"/>
          <w:sz w:val="24"/>
        </w:rPr>
      </w:pPr>
    </w:p>
    <w:p w14:paraId="04111D51" w14:textId="71FA5CB8" w:rsidR="00985D01" w:rsidRPr="00985D01" w:rsidRDefault="00985D01" w:rsidP="00985D01">
      <w:pPr>
        <w:pStyle w:val="ListParagraph"/>
        <w:ind w:left="1440"/>
        <w:rPr>
          <w:rFonts w:asciiTheme="minorHAnsi" w:hAnsiTheme="minorHAnsi" w:cstheme="minorHAnsi"/>
          <w:sz w:val="24"/>
        </w:rPr>
      </w:pPr>
      <w:r w:rsidRPr="00985D01">
        <w:rPr>
          <w:rFonts w:asciiTheme="minorHAnsi" w:hAnsiTheme="minorHAnsi" w:cstheme="minorHAnsi"/>
          <w:sz w:val="24"/>
        </w:rPr>
        <w:t>2.</w:t>
      </w:r>
      <w:r>
        <w:rPr>
          <w:rFonts w:asciiTheme="minorHAnsi" w:hAnsiTheme="minorHAnsi" w:cstheme="minorHAnsi"/>
          <w:sz w:val="24"/>
        </w:rPr>
        <w:t xml:space="preserve"> </w:t>
      </w:r>
      <w:r w:rsidR="00AA407D">
        <w:rPr>
          <w:rFonts w:asciiTheme="minorHAnsi" w:hAnsiTheme="minorHAnsi" w:cstheme="minorHAnsi"/>
          <w:sz w:val="24"/>
        </w:rPr>
        <w:t>Strategic Leases - e</w:t>
      </w:r>
      <w:r w:rsidRPr="00985D01">
        <w:rPr>
          <w:rFonts w:asciiTheme="minorHAnsi" w:hAnsiTheme="minorHAnsi" w:cstheme="minorHAnsi"/>
          <w:sz w:val="24"/>
        </w:rPr>
        <w:t>xtension Option group:</w:t>
      </w:r>
    </w:p>
    <w:p w14:paraId="1F9E5DF5" w14:textId="5378BF05" w:rsidR="00985D01" w:rsidRP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a.</w:t>
      </w:r>
      <w:r>
        <w:rPr>
          <w:rFonts w:asciiTheme="minorHAnsi" w:hAnsiTheme="minorHAnsi" w:cstheme="minorHAnsi"/>
          <w:sz w:val="24"/>
        </w:rPr>
        <w:t xml:space="preserve"> </w:t>
      </w:r>
      <w:r w:rsidRPr="00985D01">
        <w:rPr>
          <w:rFonts w:asciiTheme="minorHAnsi" w:hAnsiTheme="minorHAnsi" w:cstheme="minorHAnsi"/>
          <w:sz w:val="24"/>
        </w:rPr>
        <w:t>LT strategic leases, such as for RO’s, CO’s</w:t>
      </w:r>
      <w:r w:rsidR="00AA407D">
        <w:rPr>
          <w:rFonts w:asciiTheme="minorHAnsi" w:hAnsiTheme="minorHAnsi" w:cstheme="minorHAnsi"/>
          <w:sz w:val="24"/>
        </w:rPr>
        <w:t>, Liaison Offices and the major Technical Hubs in Berlin and New York</w:t>
      </w:r>
      <w:r w:rsidRPr="00985D01">
        <w:rPr>
          <w:rFonts w:asciiTheme="minorHAnsi" w:hAnsiTheme="minorHAnsi" w:cstheme="minorHAnsi"/>
          <w:sz w:val="24"/>
        </w:rPr>
        <w:t>,</w:t>
      </w:r>
    </w:p>
    <w:p w14:paraId="198735F4" w14:textId="183BF199" w:rsidR="00985D01" w:rsidRP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b.</w:t>
      </w:r>
      <w:r>
        <w:rPr>
          <w:rFonts w:asciiTheme="minorHAnsi" w:hAnsiTheme="minorHAnsi" w:cstheme="minorHAnsi"/>
          <w:sz w:val="24"/>
        </w:rPr>
        <w:t xml:space="preserve"> </w:t>
      </w:r>
      <w:r w:rsidRPr="00985D01">
        <w:rPr>
          <w:rFonts w:asciiTheme="minorHAnsi" w:hAnsiTheme="minorHAnsi" w:cstheme="minorHAnsi"/>
          <w:sz w:val="24"/>
        </w:rPr>
        <w:t>High likelihood of extensions due to critical operations and/or history</w:t>
      </w:r>
    </w:p>
    <w:p w14:paraId="732DA316" w14:textId="58C3F620" w:rsidR="00985D01" w:rsidRDefault="00985D01" w:rsidP="00985D01">
      <w:pPr>
        <w:pStyle w:val="ListParagraph"/>
        <w:ind w:left="2160"/>
        <w:rPr>
          <w:rFonts w:asciiTheme="minorHAnsi" w:hAnsiTheme="minorHAnsi" w:cstheme="minorHAnsi"/>
          <w:sz w:val="24"/>
        </w:rPr>
      </w:pPr>
      <w:r w:rsidRPr="00985D01">
        <w:rPr>
          <w:rFonts w:asciiTheme="minorHAnsi" w:hAnsiTheme="minorHAnsi" w:cstheme="minorHAnsi"/>
          <w:sz w:val="24"/>
        </w:rPr>
        <w:t>c.</w:t>
      </w:r>
      <w:r>
        <w:rPr>
          <w:rFonts w:asciiTheme="minorHAnsi" w:hAnsiTheme="minorHAnsi" w:cstheme="minorHAnsi"/>
          <w:sz w:val="24"/>
        </w:rPr>
        <w:t xml:space="preserve"> </w:t>
      </w:r>
      <w:r w:rsidRPr="00985D01">
        <w:rPr>
          <w:rFonts w:asciiTheme="minorHAnsi" w:hAnsiTheme="minorHAnsi" w:cstheme="minorHAnsi"/>
          <w:sz w:val="24"/>
        </w:rPr>
        <w:t xml:space="preserve">Extensions capped </w:t>
      </w:r>
      <w:r w:rsidR="00386122">
        <w:rPr>
          <w:rFonts w:asciiTheme="minorHAnsi" w:hAnsiTheme="minorHAnsi" w:cstheme="minorHAnsi"/>
          <w:sz w:val="24"/>
        </w:rPr>
        <w:t>to provisions in the lease,</w:t>
      </w:r>
      <w:r w:rsidRPr="00985D01">
        <w:rPr>
          <w:rFonts w:asciiTheme="minorHAnsi" w:hAnsiTheme="minorHAnsi" w:cstheme="minorHAnsi"/>
          <w:sz w:val="24"/>
        </w:rPr>
        <w:t xml:space="preserve"> to balance flexibility and avoid overcommitment</w:t>
      </w:r>
    </w:p>
    <w:p w14:paraId="76604AD5" w14:textId="27A426BA" w:rsidR="00386122" w:rsidRDefault="00386122" w:rsidP="00985D01">
      <w:pPr>
        <w:pStyle w:val="ListParagraph"/>
        <w:ind w:left="2160"/>
        <w:rPr>
          <w:rFonts w:asciiTheme="minorHAnsi" w:hAnsiTheme="minorHAnsi" w:cstheme="minorHAnsi"/>
          <w:sz w:val="24"/>
        </w:rPr>
      </w:pPr>
      <w:r>
        <w:rPr>
          <w:rFonts w:asciiTheme="minorHAnsi" w:hAnsiTheme="minorHAnsi" w:cstheme="minorHAnsi"/>
          <w:sz w:val="24"/>
        </w:rPr>
        <w:t>d. Strategic locations where the lease is renewed annually are capped at 10 years.</w:t>
      </w:r>
    </w:p>
    <w:p w14:paraId="7ED2BC9A" w14:textId="77777777" w:rsidR="00AA407D" w:rsidRDefault="00AA407D" w:rsidP="00985D01">
      <w:pPr>
        <w:pStyle w:val="ListParagraph"/>
        <w:ind w:left="2160"/>
        <w:rPr>
          <w:rFonts w:asciiTheme="minorHAnsi" w:hAnsiTheme="minorHAnsi" w:cstheme="minorHAnsi"/>
          <w:sz w:val="24"/>
        </w:rPr>
      </w:pPr>
    </w:p>
    <w:p w14:paraId="3B5986BB" w14:textId="2B51299D" w:rsidR="00AA407D" w:rsidRDefault="00AA407D" w:rsidP="00AA407D">
      <w:pPr>
        <w:pStyle w:val="ListParagraph"/>
        <w:ind w:left="1440"/>
        <w:rPr>
          <w:rFonts w:asciiTheme="minorHAnsi" w:hAnsiTheme="minorHAnsi" w:cstheme="minorHAnsi"/>
          <w:sz w:val="24"/>
        </w:rPr>
      </w:pPr>
      <w:r>
        <w:rPr>
          <w:rFonts w:asciiTheme="minorHAnsi" w:hAnsiTheme="minorHAnsi" w:cstheme="minorHAnsi"/>
          <w:sz w:val="24"/>
        </w:rPr>
        <w:t>3. Non-Strategic Leases</w:t>
      </w:r>
    </w:p>
    <w:p w14:paraId="615EA2A9" w14:textId="33909CB2" w:rsidR="00AA407D" w:rsidRDefault="00AA407D" w:rsidP="00AA407D">
      <w:pPr>
        <w:pStyle w:val="ListParagraph"/>
        <w:ind w:left="2160"/>
        <w:rPr>
          <w:rFonts w:asciiTheme="minorHAnsi" w:hAnsiTheme="minorHAnsi" w:cstheme="minorHAnsi"/>
          <w:sz w:val="24"/>
        </w:rPr>
      </w:pPr>
      <w:r>
        <w:rPr>
          <w:rFonts w:asciiTheme="minorHAnsi" w:hAnsiTheme="minorHAnsi" w:cstheme="minorHAnsi"/>
          <w:sz w:val="24"/>
        </w:rPr>
        <w:t xml:space="preserve">a. Field Offices, Warehouses, Sub-Offices, Parking areas, </w:t>
      </w:r>
      <w:proofErr w:type="spellStart"/>
      <w:r>
        <w:rPr>
          <w:rFonts w:asciiTheme="minorHAnsi" w:hAnsiTheme="minorHAnsi" w:cstheme="minorHAnsi"/>
          <w:sz w:val="24"/>
        </w:rPr>
        <w:t>etc</w:t>
      </w:r>
      <w:proofErr w:type="spellEnd"/>
    </w:p>
    <w:p w14:paraId="717ED62E" w14:textId="77777777" w:rsidR="00AA407D" w:rsidRDefault="00AA407D" w:rsidP="00985D01">
      <w:pPr>
        <w:pStyle w:val="ListParagraph"/>
        <w:ind w:left="2160"/>
        <w:rPr>
          <w:rFonts w:asciiTheme="minorHAnsi" w:hAnsiTheme="minorHAnsi" w:cstheme="minorHAnsi"/>
          <w:sz w:val="24"/>
        </w:rPr>
      </w:pPr>
    </w:p>
    <w:p w14:paraId="50A1D3A6" w14:textId="77777777" w:rsidR="00AA407D" w:rsidRDefault="00AA407D" w:rsidP="00985D01">
      <w:pPr>
        <w:pStyle w:val="ListParagraph"/>
        <w:ind w:left="2160"/>
        <w:rPr>
          <w:rFonts w:asciiTheme="minorHAnsi" w:hAnsiTheme="minorHAnsi" w:cstheme="minorHAnsi"/>
          <w:sz w:val="24"/>
        </w:rPr>
      </w:pPr>
    </w:p>
    <w:p w14:paraId="44A34C59" w14:textId="77777777" w:rsidR="00AA407D" w:rsidRDefault="00AA407D" w:rsidP="00985D01">
      <w:pPr>
        <w:pStyle w:val="ListParagraph"/>
        <w:ind w:left="2160"/>
        <w:rPr>
          <w:rFonts w:asciiTheme="minorHAnsi" w:hAnsiTheme="minorHAnsi" w:cstheme="minorHAnsi"/>
          <w:sz w:val="24"/>
        </w:rPr>
      </w:pPr>
    </w:p>
    <w:p w14:paraId="2F5750D9" w14:textId="77777777" w:rsidR="00774344" w:rsidRDefault="00774344" w:rsidP="00985D01">
      <w:pPr>
        <w:pStyle w:val="ListParagraph"/>
        <w:ind w:left="2160"/>
        <w:rPr>
          <w:rFonts w:asciiTheme="minorHAnsi" w:hAnsiTheme="minorHAnsi" w:cstheme="minorHAnsi"/>
          <w:sz w:val="24"/>
        </w:rPr>
      </w:pPr>
    </w:p>
    <w:p w14:paraId="214325ED" w14:textId="5851B915" w:rsidR="00AA407D" w:rsidRDefault="00AA407D" w:rsidP="00AA407D">
      <w:pPr>
        <w:pStyle w:val="ListParagraph"/>
        <w:ind w:left="850"/>
        <w:rPr>
          <w:rFonts w:asciiTheme="minorHAnsi" w:hAnsiTheme="minorHAnsi" w:cstheme="minorHAnsi"/>
          <w:b/>
          <w:bCs/>
          <w:sz w:val="24"/>
        </w:rPr>
      </w:pPr>
      <w:r w:rsidRPr="00AA407D">
        <w:rPr>
          <w:rFonts w:asciiTheme="minorHAnsi" w:hAnsiTheme="minorHAnsi" w:cstheme="minorHAnsi"/>
          <w:b/>
          <w:bCs/>
          <w:sz w:val="24"/>
        </w:rPr>
        <w:t>Ancillary costs</w:t>
      </w:r>
    </w:p>
    <w:p w14:paraId="6D242662" w14:textId="19FE069B" w:rsidR="00AA407D" w:rsidRDefault="00AA407D" w:rsidP="00AA407D">
      <w:pPr>
        <w:pStyle w:val="ListParagraph"/>
        <w:ind w:left="850"/>
        <w:rPr>
          <w:rFonts w:asciiTheme="minorHAnsi" w:hAnsiTheme="minorHAnsi" w:cstheme="minorHAnsi"/>
          <w:sz w:val="24"/>
        </w:rPr>
      </w:pPr>
      <w:r>
        <w:rPr>
          <w:rFonts w:asciiTheme="minorHAnsi" w:hAnsiTheme="minorHAnsi" w:cstheme="minorHAnsi"/>
          <w:sz w:val="24"/>
        </w:rPr>
        <w:t>Components that are included in the lease calculations are:</w:t>
      </w:r>
    </w:p>
    <w:p w14:paraId="3CD316D3" w14:textId="77777777" w:rsidR="00AA407D" w:rsidRDefault="00AA407D" w:rsidP="00AA407D">
      <w:pPr>
        <w:pStyle w:val="ListParagraph"/>
        <w:ind w:left="850"/>
        <w:rPr>
          <w:rFonts w:asciiTheme="minorHAnsi" w:hAnsiTheme="minorHAnsi" w:cstheme="minorHAnsi"/>
          <w:sz w:val="24"/>
        </w:rPr>
      </w:pPr>
    </w:p>
    <w:p w14:paraId="1750CE9A" w14:textId="75778818" w:rsidR="00AA407D" w:rsidRDefault="00AA407D" w:rsidP="00AA407D">
      <w:pPr>
        <w:pStyle w:val="ListParagraph"/>
        <w:numPr>
          <w:ilvl w:val="0"/>
          <w:numId w:val="48"/>
        </w:numPr>
        <w:rPr>
          <w:rFonts w:asciiTheme="minorHAnsi" w:hAnsiTheme="minorHAnsi" w:cstheme="minorHAnsi"/>
          <w:sz w:val="24"/>
        </w:rPr>
      </w:pPr>
      <w:r>
        <w:rPr>
          <w:rFonts w:asciiTheme="minorHAnsi" w:hAnsiTheme="minorHAnsi" w:cstheme="minorHAnsi"/>
          <w:sz w:val="24"/>
        </w:rPr>
        <w:t>Fixed base rent</w:t>
      </w:r>
    </w:p>
    <w:p w14:paraId="5998E903" w14:textId="35AD5B8E" w:rsidR="00AA407D" w:rsidRDefault="00AA407D" w:rsidP="00AA407D">
      <w:pPr>
        <w:pStyle w:val="ListParagraph"/>
        <w:numPr>
          <w:ilvl w:val="0"/>
          <w:numId w:val="48"/>
        </w:numPr>
        <w:rPr>
          <w:rFonts w:asciiTheme="minorHAnsi" w:hAnsiTheme="minorHAnsi" w:cstheme="minorHAnsi"/>
          <w:sz w:val="24"/>
        </w:rPr>
      </w:pPr>
      <w:r>
        <w:rPr>
          <w:rFonts w:asciiTheme="minorHAnsi" w:hAnsiTheme="minorHAnsi" w:cstheme="minorHAnsi"/>
          <w:sz w:val="24"/>
        </w:rPr>
        <w:t xml:space="preserve">Non-Lease components, such as security, maintenance and </w:t>
      </w:r>
      <w:proofErr w:type="spellStart"/>
      <w:r>
        <w:rPr>
          <w:rFonts w:asciiTheme="minorHAnsi" w:hAnsiTheme="minorHAnsi" w:cstheme="minorHAnsi"/>
          <w:sz w:val="24"/>
        </w:rPr>
        <w:t>clearning</w:t>
      </w:r>
      <w:proofErr w:type="spellEnd"/>
      <w:r>
        <w:rPr>
          <w:rFonts w:asciiTheme="minorHAnsi" w:hAnsiTheme="minorHAnsi" w:cstheme="minorHAnsi"/>
          <w:sz w:val="24"/>
        </w:rPr>
        <w:t xml:space="preserve"> costs (considered fixed costs for these calculation)</w:t>
      </w:r>
    </w:p>
    <w:p w14:paraId="0A6D3D09" w14:textId="77777777" w:rsidR="00AA407D" w:rsidRDefault="00AA407D" w:rsidP="00AA407D">
      <w:pPr>
        <w:pStyle w:val="ListParagraph"/>
        <w:ind w:left="850"/>
        <w:rPr>
          <w:rFonts w:asciiTheme="minorHAnsi" w:hAnsiTheme="minorHAnsi" w:cstheme="minorHAnsi"/>
          <w:sz w:val="24"/>
        </w:rPr>
      </w:pPr>
    </w:p>
    <w:p w14:paraId="4D8F558B" w14:textId="6F543E63" w:rsidR="00AA407D" w:rsidRDefault="00AA407D" w:rsidP="00AA407D">
      <w:pPr>
        <w:pStyle w:val="ListParagraph"/>
        <w:ind w:left="850"/>
        <w:rPr>
          <w:rFonts w:asciiTheme="minorHAnsi" w:hAnsiTheme="minorHAnsi" w:cstheme="minorHAnsi"/>
          <w:sz w:val="24"/>
        </w:rPr>
      </w:pPr>
      <w:r>
        <w:rPr>
          <w:rFonts w:asciiTheme="minorHAnsi" w:hAnsiTheme="minorHAnsi" w:cstheme="minorHAnsi"/>
          <w:sz w:val="24"/>
        </w:rPr>
        <w:t>Excluded are variable costs such as utility fees</w:t>
      </w:r>
    </w:p>
    <w:p w14:paraId="4B52BFF7" w14:textId="77777777" w:rsidR="00774344" w:rsidRDefault="00774344" w:rsidP="00AA407D">
      <w:pPr>
        <w:pStyle w:val="ListParagraph"/>
        <w:ind w:left="850"/>
        <w:rPr>
          <w:rFonts w:asciiTheme="minorHAnsi" w:hAnsiTheme="minorHAnsi" w:cstheme="minorHAnsi"/>
          <w:sz w:val="24"/>
        </w:rPr>
      </w:pPr>
    </w:p>
    <w:p w14:paraId="205663B6" w14:textId="6C479194" w:rsidR="00774344" w:rsidRDefault="00774344" w:rsidP="00AA407D">
      <w:pPr>
        <w:pStyle w:val="ListParagraph"/>
        <w:ind w:left="850"/>
        <w:rPr>
          <w:rFonts w:asciiTheme="minorHAnsi" w:hAnsiTheme="minorHAnsi" w:cstheme="minorHAnsi"/>
          <w:sz w:val="24"/>
        </w:rPr>
      </w:pPr>
      <w:r>
        <w:rPr>
          <w:rFonts w:asciiTheme="minorHAnsi" w:hAnsiTheme="minorHAnsi" w:cstheme="minorHAnsi"/>
          <w:sz w:val="24"/>
        </w:rPr>
        <w:t>Further details are provided in the attached document, detailing the PWC contract review and calculation processes and the PWC/WHO implementation memo</w:t>
      </w:r>
    </w:p>
    <w:p w14:paraId="1540ABD9" w14:textId="67CD92FB" w:rsidR="00985D01" w:rsidRDefault="00AA407D" w:rsidP="00985D01">
      <w:pPr>
        <w:pStyle w:val="ListParagraph"/>
        <w:ind w:left="850"/>
        <w:rPr>
          <w:rFonts w:asciiTheme="minorHAnsi" w:hAnsiTheme="minorHAnsi" w:cstheme="minorHAnsi"/>
          <w:b/>
          <w:bCs/>
          <w:sz w:val="24"/>
        </w:rPr>
      </w:pPr>
      <w:r w:rsidRPr="00AA407D">
        <w:rPr>
          <w:rFonts w:asciiTheme="minorHAnsi" w:hAnsiTheme="minorHAnsi" w:cstheme="minorHAnsi"/>
          <w:b/>
          <w:bCs/>
          <w:sz w:val="24"/>
        </w:rPr>
        <w:lastRenderedPageBreak/>
        <w:t>Vehicle Leases</w:t>
      </w:r>
    </w:p>
    <w:p w14:paraId="661E604C" w14:textId="07F078EA" w:rsidR="00AA407D" w:rsidRDefault="00AA407D" w:rsidP="00985D01">
      <w:pPr>
        <w:pStyle w:val="ListParagraph"/>
        <w:ind w:left="850"/>
        <w:rPr>
          <w:rFonts w:asciiTheme="minorHAnsi" w:hAnsiTheme="minorHAnsi" w:cstheme="minorHAnsi"/>
          <w:sz w:val="24"/>
        </w:rPr>
      </w:pPr>
      <w:r>
        <w:rPr>
          <w:rFonts w:asciiTheme="minorHAnsi" w:hAnsiTheme="minorHAnsi" w:cstheme="minorHAnsi"/>
          <w:sz w:val="24"/>
        </w:rPr>
        <w:t xml:space="preserve">Vehicle lease costs for calculation purposes include the base price, options and accessories for WHO use and shipping fees and registration costs. </w:t>
      </w:r>
    </w:p>
    <w:p w14:paraId="22546A55" w14:textId="77777777" w:rsidR="00AA407D" w:rsidRDefault="00AA407D" w:rsidP="00985D01">
      <w:pPr>
        <w:pStyle w:val="ListParagraph"/>
        <w:ind w:left="850"/>
        <w:rPr>
          <w:rFonts w:asciiTheme="minorHAnsi" w:hAnsiTheme="minorHAnsi" w:cstheme="minorHAnsi"/>
          <w:sz w:val="24"/>
        </w:rPr>
      </w:pPr>
    </w:p>
    <w:p w14:paraId="6B5BB191" w14:textId="1B0B7A02" w:rsidR="00AA407D" w:rsidRPr="00AA407D" w:rsidRDefault="00AA407D" w:rsidP="00985D01">
      <w:pPr>
        <w:pStyle w:val="ListParagraph"/>
        <w:ind w:left="850"/>
        <w:rPr>
          <w:rFonts w:asciiTheme="minorHAnsi" w:hAnsiTheme="minorHAnsi" w:cstheme="minorHAnsi"/>
          <w:sz w:val="24"/>
        </w:rPr>
      </w:pPr>
      <w:r>
        <w:rPr>
          <w:rFonts w:asciiTheme="minorHAnsi" w:hAnsiTheme="minorHAnsi" w:cstheme="minorHAnsi"/>
          <w:sz w:val="24"/>
        </w:rPr>
        <w:t>This cost data is provided by UN Fleet services to PWC and WHO for validation</w:t>
      </w:r>
    </w:p>
    <w:p w14:paraId="3046B1EF" w14:textId="77777777" w:rsidR="00AA407D" w:rsidRDefault="00AA407D" w:rsidP="00985D01">
      <w:pPr>
        <w:pStyle w:val="ListParagraph"/>
        <w:ind w:left="850"/>
        <w:rPr>
          <w:rFonts w:asciiTheme="minorHAnsi" w:hAnsiTheme="minorHAnsi" w:cstheme="minorHAnsi"/>
          <w:sz w:val="24"/>
        </w:rPr>
      </w:pPr>
    </w:p>
    <w:p w14:paraId="5C270776" w14:textId="77777777" w:rsidR="00AA407D" w:rsidRDefault="00AA407D" w:rsidP="00985D01">
      <w:pPr>
        <w:pStyle w:val="ListParagraph"/>
        <w:ind w:left="850"/>
        <w:rPr>
          <w:rFonts w:asciiTheme="minorHAnsi" w:hAnsiTheme="minorHAnsi" w:cstheme="minorHAnsi"/>
          <w:sz w:val="24"/>
        </w:rPr>
      </w:pPr>
    </w:p>
    <w:p w14:paraId="6D0D5608" w14:textId="77777777"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How this work is performed – preparatory work</w:t>
      </w:r>
    </w:p>
    <w:p w14:paraId="33AA6592" w14:textId="4173A02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PWC has been mandated to contact directly any WHO office to both obtain lease contracts and initiate discussions to clarify contract details. This mandate applied from 2024.</w:t>
      </w:r>
    </w:p>
    <w:p w14:paraId="323356AC" w14:textId="77777777" w:rsidR="00985D01" w:rsidRDefault="00985D01" w:rsidP="00985D01">
      <w:pPr>
        <w:pStyle w:val="ListParagraph"/>
        <w:ind w:left="850"/>
        <w:rPr>
          <w:rFonts w:asciiTheme="minorHAnsi" w:hAnsiTheme="minorHAnsi" w:cstheme="minorHAnsi"/>
          <w:sz w:val="24"/>
        </w:rPr>
      </w:pPr>
    </w:p>
    <w:p w14:paraId="2B0764D6" w14:textId="6191D208"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HQ/OSS may participate in these discussions if required by either party but due to the structure of WHO, HQ is unable to contact directly any WCO and must always go via the Regional Office to discuss operational and financial concerns. </w:t>
      </w:r>
    </w:p>
    <w:p w14:paraId="2C6941F3" w14:textId="77777777" w:rsidR="00985D01" w:rsidRDefault="00985D01" w:rsidP="00985D01">
      <w:pPr>
        <w:pStyle w:val="ListParagraph"/>
        <w:ind w:left="850"/>
        <w:rPr>
          <w:rFonts w:asciiTheme="minorHAnsi" w:hAnsiTheme="minorHAnsi" w:cstheme="minorHAnsi"/>
          <w:sz w:val="24"/>
        </w:rPr>
      </w:pPr>
    </w:p>
    <w:p w14:paraId="55B43491" w14:textId="7F444D40"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To commence the work, HQ/AMG shared with PWC all lease contracts obtained from WHO Regions, covering the leasing of any form of space, up to </w:t>
      </w:r>
      <w:r w:rsidR="00CB11E7">
        <w:rPr>
          <w:rFonts w:asciiTheme="minorHAnsi" w:hAnsiTheme="minorHAnsi" w:cstheme="minorHAnsi"/>
          <w:sz w:val="24"/>
        </w:rPr>
        <w:t>2023-2024</w:t>
      </w:r>
      <w:r w:rsidRPr="00985D01">
        <w:rPr>
          <w:rFonts w:asciiTheme="minorHAnsi" w:hAnsiTheme="minorHAnsi" w:cstheme="minorHAnsi"/>
          <w:sz w:val="24"/>
        </w:rPr>
        <w:t>.</w:t>
      </w:r>
    </w:p>
    <w:p w14:paraId="5CE42243" w14:textId="77777777" w:rsidR="00985D01" w:rsidRDefault="00985D01" w:rsidP="00985D01">
      <w:pPr>
        <w:pStyle w:val="ListParagraph"/>
        <w:ind w:left="850"/>
        <w:rPr>
          <w:rFonts w:asciiTheme="minorHAnsi" w:hAnsiTheme="minorHAnsi" w:cstheme="minorHAnsi"/>
          <w:sz w:val="24"/>
        </w:rPr>
      </w:pPr>
    </w:p>
    <w:p w14:paraId="7D517BCF" w14:textId="05DA395B"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Vehicles leased by WHO offices as part of the WFS program, managed by HQ (WHO Fleet Services) are shared annually with PWC, commencing in 2024. </w:t>
      </w:r>
      <w:r w:rsidR="00CB11E7">
        <w:rPr>
          <w:rFonts w:asciiTheme="minorHAnsi" w:hAnsiTheme="minorHAnsi" w:cstheme="minorHAnsi"/>
          <w:sz w:val="24"/>
        </w:rPr>
        <w:t>WHO (OSS) also liaises with UNFS to confirm leases data at yr-end with PWC calculations.</w:t>
      </w:r>
    </w:p>
    <w:p w14:paraId="551DB540" w14:textId="77777777" w:rsidR="00985D01" w:rsidRDefault="00985D01" w:rsidP="00985D01">
      <w:pPr>
        <w:pStyle w:val="ListParagraph"/>
        <w:ind w:left="850"/>
        <w:rPr>
          <w:rFonts w:asciiTheme="minorHAnsi" w:hAnsiTheme="minorHAnsi" w:cstheme="minorHAnsi"/>
          <w:sz w:val="24"/>
        </w:rPr>
      </w:pPr>
    </w:p>
    <w:p w14:paraId="16CC35EE" w14:textId="77777777" w:rsidR="00F02170" w:rsidRDefault="00F02170" w:rsidP="00985D01">
      <w:pPr>
        <w:pStyle w:val="ListParagraph"/>
        <w:ind w:left="850"/>
        <w:rPr>
          <w:rFonts w:asciiTheme="minorHAnsi" w:hAnsiTheme="minorHAnsi" w:cstheme="minorHAnsi"/>
          <w:b/>
          <w:bCs/>
          <w:sz w:val="24"/>
        </w:rPr>
      </w:pPr>
    </w:p>
    <w:p w14:paraId="535BD3DA" w14:textId="0BD21DC1"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Work performed by PWC during the year</w:t>
      </w:r>
    </w:p>
    <w:p w14:paraId="04DB3ED8" w14:textId="7B5B8F26"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Upon receiving lease contracts and related data points from WHO Offices, PWC reviews each contract to determine whether it falls within the scope of IPSAS 43. </w:t>
      </w:r>
    </w:p>
    <w:p w14:paraId="124392EB" w14:textId="77777777" w:rsidR="00985D01" w:rsidRDefault="00985D01" w:rsidP="00985D01">
      <w:pPr>
        <w:pStyle w:val="ListParagraph"/>
        <w:ind w:left="850"/>
        <w:rPr>
          <w:rFonts w:asciiTheme="minorHAnsi" w:hAnsiTheme="minorHAnsi" w:cstheme="minorHAnsi"/>
          <w:sz w:val="24"/>
        </w:rPr>
      </w:pPr>
    </w:p>
    <w:p w14:paraId="6A06A67A" w14:textId="594A4B9C"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For leases deemed in scope, PWC incorporates the necessary information into its leases calculation tool, </w:t>
      </w:r>
      <w:proofErr w:type="spellStart"/>
      <w:r w:rsidRPr="00985D01">
        <w:rPr>
          <w:rFonts w:asciiTheme="minorHAnsi" w:hAnsiTheme="minorHAnsi" w:cstheme="minorHAnsi"/>
          <w:sz w:val="24"/>
        </w:rPr>
        <w:t>Contavio</w:t>
      </w:r>
      <w:proofErr w:type="spellEnd"/>
      <w:r w:rsidRPr="00985D01">
        <w:rPr>
          <w:rFonts w:asciiTheme="minorHAnsi" w:hAnsiTheme="minorHAnsi" w:cstheme="minorHAnsi"/>
          <w:sz w:val="24"/>
        </w:rPr>
        <w:t xml:space="preserve">, that provides a centralized platform where all data is stored. </w:t>
      </w:r>
    </w:p>
    <w:p w14:paraId="3FF25CF6" w14:textId="77777777" w:rsidR="00985D01" w:rsidRDefault="00985D01" w:rsidP="00985D01">
      <w:pPr>
        <w:pStyle w:val="ListParagraph"/>
        <w:ind w:left="850"/>
        <w:rPr>
          <w:rFonts w:asciiTheme="minorHAnsi" w:hAnsiTheme="minorHAnsi" w:cstheme="minorHAnsi"/>
          <w:sz w:val="24"/>
        </w:rPr>
      </w:pPr>
    </w:p>
    <w:p w14:paraId="1C2D9780" w14:textId="4567F36C"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lastRenderedPageBreak/>
        <w:t xml:space="preserve">The following data points are recorded in </w:t>
      </w:r>
      <w:proofErr w:type="spellStart"/>
      <w:r w:rsidRPr="00985D01">
        <w:rPr>
          <w:rFonts w:asciiTheme="minorHAnsi" w:hAnsiTheme="minorHAnsi" w:cstheme="minorHAnsi"/>
          <w:sz w:val="24"/>
        </w:rPr>
        <w:t>Contavio</w:t>
      </w:r>
      <w:proofErr w:type="spellEnd"/>
      <w:r w:rsidRPr="00985D01">
        <w:rPr>
          <w:rFonts w:asciiTheme="minorHAnsi" w:hAnsiTheme="minorHAnsi" w:cstheme="minorHAnsi"/>
          <w:sz w:val="24"/>
        </w:rPr>
        <w:t xml:space="preserve">: </w:t>
      </w:r>
    </w:p>
    <w:p w14:paraId="1C19C2AC" w14:textId="1B8F57F2" w:rsidR="00985D01" w:rsidRPr="00985D01" w:rsidRDefault="00985D01" w:rsidP="00985D01">
      <w:pPr>
        <w:pStyle w:val="ListParagraph"/>
        <w:numPr>
          <w:ilvl w:val="0"/>
          <w:numId w:val="47"/>
        </w:numPr>
        <w:rPr>
          <w:rFonts w:asciiTheme="minorHAnsi" w:hAnsiTheme="minorHAnsi" w:cstheme="minorHAnsi"/>
          <w:sz w:val="24"/>
        </w:rPr>
      </w:pPr>
      <w:r>
        <w:rPr>
          <w:rFonts w:asciiTheme="minorHAnsi" w:hAnsiTheme="minorHAnsi" w:cstheme="minorHAnsi"/>
          <w:sz w:val="24"/>
        </w:rPr>
        <w:t>L</w:t>
      </w:r>
      <w:r w:rsidRPr="00985D01">
        <w:rPr>
          <w:rFonts w:asciiTheme="minorHAnsi" w:hAnsiTheme="minorHAnsi" w:cstheme="minorHAnsi"/>
          <w:sz w:val="24"/>
        </w:rPr>
        <w:t xml:space="preserve">ease start date </w:t>
      </w:r>
    </w:p>
    <w:p w14:paraId="234E0AAA" w14:textId="2A64C9D4"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Lease end date  </w:t>
      </w:r>
    </w:p>
    <w:p w14:paraId="03FBEEDB" w14:textId="779FA473"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Amount of rent payment </w:t>
      </w:r>
    </w:p>
    <w:p w14:paraId="73070BE4" w14:textId="4274D932"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Currency of payment </w:t>
      </w:r>
    </w:p>
    <w:p w14:paraId="70601CD7" w14:textId="17BD321A"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Price indexation </w:t>
      </w:r>
    </w:p>
    <w:p w14:paraId="323F5D6A" w14:textId="5037C83E"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Frequency of payment </w:t>
      </w:r>
    </w:p>
    <w:p w14:paraId="43EF8858" w14:textId="0709C03A"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Existence of a notice period </w:t>
      </w:r>
    </w:p>
    <w:p w14:paraId="574E73D4" w14:textId="1C203269"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 xml:space="preserve">Existence of termination option </w:t>
      </w:r>
    </w:p>
    <w:p w14:paraId="77BE8060" w14:textId="1A3AA89C" w:rsidR="00985D01" w:rsidRPr="00985D01" w:rsidRDefault="00985D01" w:rsidP="00985D01">
      <w:pPr>
        <w:pStyle w:val="ListParagraph"/>
        <w:numPr>
          <w:ilvl w:val="0"/>
          <w:numId w:val="47"/>
        </w:numPr>
        <w:rPr>
          <w:rFonts w:asciiTheme="minorHAnsi" w:hAnsiTheme="minorHAnsi" w:cstheme="minorHAnsi"/>
          <w:sz w:val="24"/>
        </w:rPr>
      </w:pPr>
      <w:r w:rsidRPr="00985D01">
        <w:rPr>
          <w:rFonts w:asciiTheme="minorHAnsi" w:hAnsiTheme="minorHAnsi" w:cstheme="minorHAnsi"/>
          <w:sz w:val="24"/>
        </w:rPr>
        <w:t>Existence of extension option</w:t>
      </w:r>
    </w:p>
    <w:p w14:paraId="624FE673" w14:textId="77777777" w:rsidR="00985D01" w:rsidRPr="00985D01" w:rsidRDefault="00985D01" w:rsidP="00985D01">
      <w:pPr>
        <w:pStyle w:val="ListParagraph"/>
        <w:ind w:left="850"/>
        <w:rPr>
          <w:rFonts w:asciiTheme="minorHAnsi" w:hAnsiTheme="minorHAnsi" w:cstheme="minorHAnsi"/>
          <w:sz w:val="24"/>
        </w:rPr>
      </w:pPr>
    </w:p>
    <w:p w14:paraId="2E48A21F" w14:textId="77777777" w:rsid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To ensure a complete understanding of the WHO leases portfolio, PWC engaged with WCO’s in 2024 and 2025 to ensure data accuracy and completeness. This direct outreach enables PWC to clarify any ambiguities that may arise.</w:t>
      </w:r>
    </w:p>
    <w:p w14:paraId="6EDAE1BE" w14:textId="77777777" w:rsidR="00F82944" w:rsidRDefault="00F82944" w:rsidP="00985D01">
      <w:pPr>
        <w:pStyle w:val="ListParagraph"/>
        <w:ind w:left="850"/>
        <w:rPr>
          <w:rFonts w:asciiTheme="minorHAnsi" w:hAnsiTheme="minorHAnsi" w:cstheme="minorHAnsi"/>
          <w:sz w:val="24"/>
        </w:rPr>
      </w:pPr>
    </w:p>
    <w:p w14:paraId="222B1FC9" w14:textId="00924083" w:rsidR="00F82944" w:rsidRPr="00985D01" w:rsidRDefault="00F82944" w:rsidP="00985D01">
      <w:pPr>
        <w:pStyle w:val="ListParagraph"/>
        <w:ind w:left="850"/>
        <w:rPr>
          <w:rFonts w:asciiTheme="minorHAnsi" w:hAnsiTheme="minorHAnsi" w:cstheme="minorHAnsi"/>
          <w:sz w:val="24"/>
        </w:rPr>
      </w:pPr>
      <w:r>
        <w:rPr>
          <w:rFonts w:asciiTheme="minorHAnsi" w:hAnsiTheme="minorHAnsi" w:cstheme="minorHAnsi"/>
          <w:sz w:val="24"/>
        </w:rPr>
        <w:t>Please refer to the attached PWC documented process.</w:t>
      </w:r>
    </w:p>
    <w:p w14:paraId="590A641D" w14:textId="77777777"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Controls</w:t>
      </w:r>
    </w:p>
    <w:p w14:paraId="7EAF99A1"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To provide reassurance that leases data is complete, HQ/AMG collects annually financial data from RO focal points covering spaces leased by WCO’s. </w:t>
      </w:r>
    </w:p>
    <w:p w14:paraId="53F816C2" w14:textId="77777777" w:rsidR="00985D01" w:rsidRDefault="00985D01" w:rsidP="00985D01">
      <w:pPr>
        <w:pStyle w:val="ListParagraph"/>
        <w:ind w:left="850"/>
        <w:rPr>
          <w:rFonts w:asciiTheme="minorHAnsi" w:hAnsiTheme="minorHAnsi" w:cstheme="minorHAnsi"/>
          <w:sz w:val="24"/>
        </w:rPr>
      </w:pPr>
    </w:p>
    <w:p w14:paraId="31A5A150" w14:textId="4E7F79E6"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This data is shared with PWC during the 4th quarter to </w:t>
      </w:r>
      <w:r w:rsidR="001A4402">
        <w:rPr>
          <w:rFonts w:asciiTheme="minorHAnsi" w:hAnsiTheme="minorHAnsi" w:cstheme="minorHAnsi"/>
          <w:sz w:val="24"/>
        </w:rPr>
        <w:t>permit</w:t>
      </w:r>
      <w:r w:rsidRPr="00985D01">
        <w:rPr>
          <w:rFonts w:asciiTheme="minorHAnsi" w:hAnsiTheme="minorHAnsi" w:cstheme="minorHAnsi"/>
          <w:sz w:val="24"/>
        </w:rPr>
        <w:t xml:space="preserve"> completeness </w:t>
      </w:r>
      <w:r w:rsidR="001A4402">
        <w:rPr>
          <w:rFonts w:asciiTheme="minorHAnsi" w:hAnsiTheme="minorHAnsi" w:cstheme="minorHAnsi"/>
          <w:sz w:val="24"/>
        </w:rPr>
        <w:t>checks</w:t>
      </w:r>
      <w:r w:rsidRPr="00985D01">
        <w:rPr>
          <w:rFonts w:asciiTheme="minorHAnsi" w:hAnsiTheme="minorHAnsi" w:cstheme="minorHAnsi"/>
          <w:sz w:val="24"/>
        </w:rPr>
        <w:t>.</w:t>
      </w:r>
    </w:p>
    <w:p w14:paraId="3A2A3C3A"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Accuracy is further promoted through data validation checks by PWC, reconciliations against source documentation (the lease contracts) and various quality checks during the leases migration within the </w:t>
      </w:r>
      <w:proofErr w:type="spellStart"/>
      <w:r w:rsidRPr="00985D01">
        <w:rPr>
          <w:rFonts w:asciiTheme="minorHAnsi" w:hAnsiTheme="minorHAnsi" w:cstheme="minorHAnsi"/>
          <w:sz w:val="24"/>
        </w:rPr>
        <w:t>Contavio</w:t>
      </w:r>
      <w:proofErr w:type="spellEnd"/>
      <w:r w:rsidRPr="00985D01">
        <w:rPr>
          <w:rFonts w:asciiTheme="minorHAnsi" w:hAnsiTheme="minorHAnsi" w:cstheme="minorHAnsi"/>
          <w:sz w:val="24"/>
        </w:rPr>
        <w:t xml:space="preserve"> tool. </w:t>
      </w:r>
    </w:p>
    <w:p w14:paraId="344021A1" w14:textId="77777777" w:rsidR="00985D01" w:rsidRDefault="00985D01" w:rsidP="00985D01">
      <w:pPr>
        <w:pStyle w:val="ListParagraph"/>
        <w:ind w:left="850"/>
        <w:rPr>
          <w:rFonts w:asciiTheme="minorHAnsi" w:hAnsiTheme="minorHAnsi" w:cstheme="minorHAnsi"/>
          <w:sz w:val="24"/>
        </w:rPr>
      </w:pPr>
    </w:p>
    <w:p w14:paraId="01553F76" w14:textId="6F8DF6C0"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The tool facilitates the tracking and management of leases information on a continuing basis, ensuring compliance with reporting requirements.</w:t>
      </w:r>
    </w:p>
    <w:p w14:paraId="734118D7" w14:textId="77777777" w:rsidR="00985D01" w:rsidRDefault="00985D01" w:rsidP="00985D01">
      <w:pPr>
        <w:pStyle w:val="ListParagraph"/>
        <w:ind w:left="850"/>
        <w:rPr>
          <w:rFonts w:asciiTheme="minorHAnsi" w:hAnsiTheme="minorHAnsi" w:cstheme="minorHAnsi"/>
          <w:sz w:val="24"/>
        </w:rPr>
      </w:pPr>
    </w:p>
    <w:p w14:paraId="3E7042CC" w14:textId="1B56FD53"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To ensure accurate calculations, PWC </w:t>
      </w:r>
      <w:proofErr w:type="spellStart"/>
      <w:r w:rsidRPr="00985D01">
        <w:rPr>
          <w:rFonts w:asciiTheme="minorHAnsi" w:hAnsiTheme="minorHAnsi" w:cstheme="minorHAnsi"/>
          <w:sz w:val="24"/>
        </w:rPr>
        <w:t>utilises</w:t>
      </w:r>
      <w:proofErr w:type="spellEnd"/>
      <w:r w:rsidRPr="00985D01">
        <w:rPr>
          <w:rFonts w:asciiTheme="minorHAnsi" w:hAnsiTheme="minorHAnsi" w:cstheme="minorHAnsi"/>
          <w:sz w:val="24"/>
        </w:rPr>
        <w:t xml:space="preserve"> a dedicated Leases Valuation Team (LVT). </w:t>
      </w:r>
    </w:p>
    <w:p w14:paraId="222EC08A" w14:textId="77777777" w:rsidR="00985D01" w:rsidRDefault="00985D01" w:rsidP="00985D01">
      <w:pPr>
        <w:pStyle w:val="ListParagraph"/>
        <w:ind w:left="850"/>
        <w:rPr>
          <w:rFonts w:asciiTheme="minorHAnsi" w:hAnsiTheme="minorHAnsi" w:cstheme="minorHAnsi"/>
          <w:sz w:val="24"/>
        </w:rPr>
      </w:pPr>
    </w:p>
    <w:p w14:paraId="07D3F02E" w14:textId="17AFCD13" w:rsid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The LVT provides PWC with the required Incremental Borrowing Rates (IBRs) corresponding to each country and currency in which  </w:t>
      </w:r>
    </w:p>
    <w:p w14:paraId="73BF5709" w14:textId="769D33AA"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WHO maintains active lease contracts.</w:t>
      </w:r>
    </w:p>
    <w:p w14:paraId="07EF2463" w14:textId="77777777" w:rsidR="00985D01" w:rsidRDefault="00985D01" w:rsidP="00985D01">
      <w:pPr>
        <w:pStyle w:val="ListParagraph"/>
        <w:ind w:left="850"/>
        <w:rPr>
          <w:rFonts w:asciiTheme="minorHAnsi" w:hAnsiTheme="minorHAnsi" w:cstheme="minorHAnsi"/>
          <w:sz w:val="24"/>
        </w:rPr>
      </w:pPr>
    </w:p>
    <w:p w14:paraId="0E7AF227" w14:textId="68B1CC15" w:rsidR="00985D01" w:rsidRPr="00985D01" w:rsidRDefault="00985D01" w:rsidP="00985D01">
      <w:pPr>
        <w:pStyle w:val="ListParagraph"/>
        <w:ind w:left="850"/>
        <w:rPr>
          <w:rFonts w:asciiTheme="minorHAnsi" w:hAnsiTheme="minorHAnsi" w:cstheme="minorHAnsi"/>
          <w:b/>
          <w:bCs/>
          <w:sz w:val="24"/>
        </w:rPr>
      </w:pPr>
      <w:r w:rsidRPr="00985D01">
        <w:rPr>
          <w:rFonts w:asciiTheme="minorHAnsi" w:hAnsiTheme="minorHAnsi" w:cstheme="minorHAnsi"/>
          <w:b/>
          <w:bCs/>
          <w:sz w:val="24"/>
        </w:rPr>
        <w:t>Results</w:t>
      </w:r>
    </w:p>
    <w:p w14:paraId="1DA87BA4"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 xml:space="preserve">In January, PWC shares with HQ/FNM the draft Note and Tables for the Financial Statements. </w:t>
      </w:r>
    </w:p>
    <w:p w14:paraId="639C0244"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Upon agreement with FNM, accounting journals are shared with HQ/FNM for recording in GSM</w:t>
      </w:r>
    </w:p>
    <w:p w14:paraId="730FD3AD" w14:textId="77777777" w:rsidR="00985D01" w:rsidRPr="00985D01" w:rsidRDefault="00985D01" w:rsidP="00985D01">
      <w:pPr>
        <w:pStyle w:val="ListParagraph"/>
        <w:ind w:left="850"/>
        <w:rPr>
          <w:rFonts w:asciiTheme="minorHAnsi" w:hAnsiTheme="minorHAnsi" w:cstheme="minorHAnsi"/>
          <w:sz w:val="24"/>
        </w:rPr>
      </w:pPr>
      <w:r w:rsidRPr="00985D01">
        <w:rPr>
          <w:rFonts w:asciiTheme="minorHAnsi" w:hAnsiTheme="minorHAnsi" w:cstheme="minorHAnsi"/>
          <w:sz w:val="24"/>
        </w:rPr>
        <w:t>In February the final Note and Tables are shared with HQ/FNM for publication in the annual Financial Statements.</w:t>
      </w:r>
    </w:p>
    <w:p w14:paraId="20EB79D0" w14:textId="77777777" w:rsidR="004C6836" w:rsidRPr="00985D01" w:rsidRDefault="004C6836" w:rsidP="005C5760">
      <w:pPr>
        <w:pStyle w:val="ListParagraph"/>
        <w:ind w:left="1571"/>
        <w:rPr>
          <w:rFonts w:asciiTheme="minorHAnsi" w:hAnsiTheme="minorHAnsi" w:cstheme="minorHAnsi"/>
          <w:sz w:val="24"/>
          <w:szCs w:val="24"/>
        </w:rPr>
      </w:pPr>
    </w:p>
    <w:p w14:paraId="2958C458" w14:textId="77777777" w:rsidR="004C6836" w:rsidRPr="00985D01" w:rsidRDefault="004C6836" w:rsidP="007D240F">
      <w:pPr>
        <w:pStyle w:val="ListParagraph"/>
        <w:ind w:left="851"/>
        <w:rPr>
          <w:rFonts w:asciiTheme="minorHAnsi" w:hAnsiTheme="minorHAnsi" w:cstheme="minorHAnsi"/>
          <w:sz w:val="24"/>
          <w:szCs w:val="24"/>
        </w:rPr>
      </w:pPr>
    </w:p>
    <w:p w14:paraId="429092C9" w14:textId="13BA3B66" w:rsidR="000F0DF3" w:rsidRPr="00985D01" w:rsidRDefault="000F0DF3" w:rsidP="000F0DF3">
      <w:pPr>
        <w:pStyle w:val="ListParagraph"/>
        <w:ind w:left="850"/>
        <w:rPr>
          <w:rFonts w:asciiTheme="minorHAnsi" w:hAnsiTheme="minorHAnsi" w:cstheme="minorHAnsi"/>
          <w:b/>
          <w:bCs/>
          <w:sz w:val="24"/>
        </w:rPr>
      </w:pPr>
      <w:r>
        <w:rPr>
          <w:rFonts w:asciiTheme="minorHAnsi" w:hAnsiTheme="minorHAnsi" w:cstheme="minorHAnsi"/>
          <w:b/>
          <w:bCs/>
          <w:sz w:val="24"/>
        </w:rPr>
        <w:t>The role of Regional Offices</w:t>
      </w:r>
    </w:p>
    <w:p w14:paraId="4109417B" w14:textId="77777777" w:rsidR="000F0DF3" w:rsidRDefault="000F0DF3" w:rsidP="000F0DF3">
      <w:pPr>
        <w:pStyle w:val="ListParagraph"/>
        <w:ind w:left="850"/>
        <w:rPr>
          <w:rFonts w:asciiTheme="minorHAnsi" w:hAnsiTheme="minorHAnsi" w:cstheme="minorHAnsi"/>
          <w:sz w:val="24"/>
        </w:rPr>
      </w:pPr>
      <w:r>
        <w:rPr>
          <w:rFonts w:asciiTheme="minorHAnsi" w:hAnsiTheme="minorHAnsi" w:cstheme="minorHAnsi"/>
          <w:sz w:val="24"/>
        </w:rPr>
        <w:t xml:space="preserve">Regional Offices are to dedicate a focal point under the DAF who will be responsible for ensuring that all WHO locations submit to HQ/AMG </w:t>
      </w:r>
      <w:r w:rsidRPr="000F0DF3">
        <w:rPr>
          <w:rFonts w:asciiTheme="minorHAnsi" w:hAnsiTheme="minorHAnsi" w:cstheme="minorHAnsi"/>
          <w:sz w:val="24"/>
          <w:u w:val="single"/>
        </w:rPr>
        <w:t>up to date lease contracts for office space, accommodation, warehousing and vehicles</w:t>
      </w:r>
      <w:r>
        <w:rPr>
          <w:rFonts w:asciiTheme="minorHAnsi" w:hAnsiTheme="minorHAnsi" w:cstheme="minorHAnsi"/>
          <w:sz w:val="24"/>
        </w:rPr>
        <w:t xml:space="preserve">. </w:t>
      </w:r>
    </w:p>
    <w:p w14:paraId="7BFC738B" w14:textId="77777777" w:rsidR="000F0DF3" w:rsidRDefault="000F0DF3" w:rsidP="000F0DF3">
      <w:pPr>
        <w:pStyle w:val="ListParagraph"/>
        <w:ind w:left="850"/>
        <w:rPr>
          <w:rFonts w:asciiTheme="minorHAnsi" w:hAnsiTheme="minorHAnsi" w:cstheme="minorHAnsi"/>
          <w:sz w:val="24"/>
        </w:rPr>
      </w:pPr>
    </w:p>
    <w:p w14:paraId="2E97FE9F" w14:textId="1B21D531" w:rsidR="000F0DF3" w:rsidRPr="00985D01" w:rsidRDefault="000F0DF3" w:rsidP="000F0DF3">
      <w:pPr>
        <w:pStyle w:val="ListParagraph"/>
        <w:ind w:left="850"/>
        <w:rPr>
          <w:rFonts w:asciiTheme="minorHAnsi" w:hAnsiTheme="minorHAnsi" w:cstheme="minorHAnsi"/>
          <w:sz w:val="24"/>
        </w:rPr>
      </w:pPr>
      <w:r>
        <w:rPr>
          <w:rFonts w:asciiTheme="minorHAnsi" w:hAnsiTheme="minorHAnsi" w:cstheme="minorHAnsi"/>
          <w:sz w:val="24"/>
        </w:rPr>
        <w:t xml:space="preserve">The deadline for submissions is 30 November. </w:t>
      </w:r>
    </w:p>
    <w:p w14:paraId="42D10146" w14:textId="77777777" w:rsidR="00F607C9" w:rsidRPr="00985D01" w:rsidRDefault="00F607C9" w:rsidP="002D5C9B">
      <w:pPr>
        <w:pStyle w:val="ListParagraph"/>
        <w:ind w:left="851"/>
        <w:rPr>
          <w:rFonts w:asciiTheme="minorHAnsi" w:hAnsiTheme="minorHAnsi" w:cstheme="minorHAnsi"/>
          <w:sz w:val="24"/>
          <w:szCs w:val="24"/>
        </w:rPr>
      </w:pPr>
    </w:p>
    <w:p w14:paraId="40849834" w14:textId="77777777" w:rsidR="00EF68B8" w:rsidRDefault="00EF68B8" w:rsidP="007D240F">
      <w:pPr>
        <w:pStyle w:val="ListParagraph"/>
        <w:ind w:left="851"/>
        <w:rPr>
          <w:rFonts w:asciiTheme="minorHAnsi" w:hAnsiTheme="minorHAnsi" w:cstheme="minorHAnsi"/>
          <w:b/>
          <w:bCs/>
          <w:color w:val="0070C0"/>
          <w:sz w:val="24"/>
          <w:szCs w:val="24"/>
        </w:rPr>
      </w:pPr>
    </w:p>
    <w:p w14:paraId="73FDDE81" w14:textId="68738CD9" w:rsidR="00EF68B8" w:rsidRDefault="00EF68B8" w:rsidP="007D240F">
      <w:pPr>
        <w:pStyle w:val="ListParagraph"/>
        <w:ind w:left="851"/>
        <w:rPr>
          <w:rFonts w:asciiTheme="minorHAnsi" w:hAnsiTheme="minorHAnsi" w:cstheme="minorHAnsi"/>
          <w:b/>
          <w:bCs/>
          <w:color w:val="0070C0"/>
          <w:sz w:val="24"/>
          <w:szCs w:val="24"/>
        </w:rPr>
      </w:pPr>
      <w:r>
        <w:rPr>
          <w:rFonts w:asciiTheme="minorHAnsi" w:hAnsiTheme="minorHAnsi" w:cstheme="minorHAnsi"/>
          <w:b/>
          <w:bCs/>
          <w:color w:val="0070C0"/>
          <w:sz w:val="24"/>
          <w:szCs w:val="24"/>
        </w:rPr>
        <w:t>PWC leases process</w:t>
      </w:r>
      <w:r w:rsidR="00774344">
        <w:rPr>
          <w:rFonts w:asciiTheme="minorHAnsi" w:hAnsiTheme="minorHAnsi" w:cstheme="minorHAnsi"/>
          <w:b/>
          <w:bCs/>
          <w:color w:val="0070C0"/>
          <w:sz w:val="24"/>
          <w:szCs w:val="24"/>
        </w:rPr>
        <w:t xml:space="preserve">                                    </w:t>
      </w:r>
      <w:r w:rsidR="00774344" w:rsidRPr="00774344">
        <w:rPr>
          <w:rFonts w:asciiTheme="minorHAnsi" w:hAnsiTheme="minorHAnsi" w:cstheme="minorHAnsi"/>
          <w:b/>
          <w:bCs/>
          <w:color w:val="0070C0"/>
          <w:sz w:val="24"/>
          <w:szCs w:val="24"/>
        </w:rPr>
        <w:t xml:space="preserve">WHO </w:t>
      </w:r>
      <w:proofErr w:type="spellStart"/>
      <w:r w:rsidR="00774344" w:rsidRPr="00774344">
        <w:rPr>
          <w:rFonts w:asciiTheme="minorHAnsi" w:hAnsiTheme="minorHAnsi" w:cstheme="minorHAnsi"/>
          <w:b/>
          <w:bCs/>
          <w:color w:val="0070C0"/>
          <w:sz w:val="24"/>
          <w:szCs w:val="24"/>
        </w:rPr>
        <w:t>Imlementation</w:t>
      </w:r>
      <w:proofErr w:type="spellEnd"/>
    </w:p>
    <w:p w14:paraId="321564A4" w14:textId="77777777" w:rsidR="00EF68B8" w:rsidRDefault="00EF68B8" w:rsidP="007D240F">
      <w:pPr>
        <w:pStyle w:val="ListParagraph"/>
        <w:ind w:left="851"/>
        <w:rPr>
          <w:rFonts w:asciiTheme="minorHAnsi" w:hAnsiTheme="minorHAnsi" w:cstheme="minorHAnsi"/>
          <w:b/>
          <w:bCs/>
          <w:color w:val="0070C0"/>
          <w:sz w:val="24"/>
          <w:szCs w:val="24"/>
        </w:rPr>
      </w:pPr>
    </w:p>
    <w:p w14:paraId="05D0EA9E" w14:textId="6C3D26DC" w:rsidR="00B37324" w:rsidRPr="00774344" w:rsidRDefault="00D01E74" w:rsidP="00774344">
      <w:pPr>
        <w:pStyle w:val="ListParagraph"/>
        <w:ind w:left="851"/>
        <w:rPr>
          <w:rFonts w:asciiTheme="minorHAnsi" w:hAnsiTheme="minorHAnsi" w:cstheme="minorHAnsi"/>
          <w:b/>
          <w:bCs/>
          <w:color w:val="0070C0"/>
          <w:sz w:val="24"/>
          <w:szCs w:val="24"/>
        </w:rPr>
      </w:pPr>
      <w:r>
        <w:rPr>
          <w:rFonts w:asciiTheme="minorHAnsi" w:hAnsiTheme="minorHAnsi" w:cstheme="minorHAnsi"/>
          <w:b/>
          <w:bCs/>
          <w:color w:val="0070C0"/>
          <w:sz w:val="24"/>
          <w:szCs w:val="24"/>
        </w:rPr>
        <w:object w:dxaOrig="1541" w:dyaOrig="998" w14:anchorId="3294E12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77.25pt;height:50.25pt" o:ole="">
            <v:imagedata r:id="rId18" o:title=""/>
          </v:shape>
          <o:OLEObject Type="Embed" ProgID="PowerPoint.Show.12" ShapeID="_x0000_i1026" DrawAspect="Icon" ObjectID="_1832761398" r:id="rId19"/>
        </w:object>
      </w:r>
      <w:r w:rsidR="00774344">
        <w:rPr>
          <w:rFonts w:asciiTheme="minorHAnsi" w:hAnsiTheme="minorHAnsi" w:cstheme="minorHAnsi"/>
          <w:b/>
          <w:bCs/>
          <w:color w:val="0070C0"/>
          <w:sz w:val="24"/>
          <w:szCs w:val="24"/>
        </w:rPr>
        <w:t xml:space="preserve">                      </w:t>
      </w:r>
      <w:r w:rsidR="00774344">
        <w:rPr>
          <w:rFonts w:asciiTheme="minorHAnsi" w:hAnsiTheme="minorHAnsi" w:cstheme="minorHAnsi"/>
          <w:b/>
          <w:bCs/>
          <w:color w:val="0070C0"/>
          <w:sz w:val="24"/>
          <w:szCs w:val="24"/>
        </w:rPr>
        <w:tab/>
      </w:r>
      <w:r w:rsidR="00774344">
        <w:rPr>
          <w:rFonts w:asciiTheme="minorHAnsi" w:hAnsiTheme="minorHAnsi" w:cstheme="minorHAnsi"/>
          <w:b/>
          <w:bCs/>
          <w:color w:val="0070C0"/>
          <w:sz w:val="24"/>
          <w:szCs w:val="24"/>
        </w:rPr>
        <w:tab/>
      </w:r>
      <w:r w:rsidR="00774344">
        <w:rPr>
          <w:rFonts w:asciiTheme="minorHAnsi" w:hAnsiTheme="minorHAnsi" w:cstheme="minorHAnsi"/>
          <w:b/>
          <w:bCs/>
          <w:color w:val="0070C0"/>
          <w:sz w:val="24"/>
          <w:szCs w:val="24"/>
        </w:rPr>
        <w:tab/>
      </w:r>
      <w:bookmarkStart w:id="0" w:name="_MON_1832755687"/>
      <w:bookmarkEnd w:id="0"/>
      <w:r w:rsidR="00774344">
        <w:rPr>
          <w:rFonts w:asciiTheme="minorHAnsi" w:hAnsiTheme="minorHAnsi" w:cstheme="minorHAnsi"/>
          <w:b/>
          <w:bCs/>
          <w:color w:val="0070C0"/>
          <w:sz w:val="24"/>
          <w:szCs w:val="24"/>
        </w:rPr>
        <w:object w:dxaOrig="1541" w:dyaOrig="998" w14:anchorId="4F0E220D">
          <v:shape id="_x0000_i1030" type="#_x0000_t75" style="width:77.25pt;height:50.25pt" o:ole="">
            <v:imagedata r:id="rId20" o:title=""/>
          </v:shape>
          <o:OLEObject Type="Embed" ProgID="Word.Document.12" ShapeID="_x0000_i1030" DrawAspect="Icon" ObjectID="_1832761399" r:id="rId21">
            <o:FieldCodes>\s</o:FieldCodes>
          </o:OLEObject>
        </w:object>
      </w:r>
    </w:p>
    <w:p w14:paraId="3538424D" w14:textId="77777777" w:rsidR="00B37324" w:rsidRDefault="00B37324" w:rsidP="007D240F">
      <w:pPr>
        <w:pStyle w:val="ListParagraph"/>
        <w:ind w:left="851"/>
        <w:rPr>
          <w:rFonts w:asciiTheme="minorHAnsi" w:hAnsiTheme="minorHAnsi" w:cstheme="minorHAnsi"/>
          <w:b/>
          <w:bCs/>
          <w:color w:val="0070C0"/>
          <w:sz w:val="24"/>
          <w:szCs w:val="24"/>
        </w:rPr>
      </w:pPr>
    </w:p>
    <w:p w14:paraId="4CA420E7" w14:textId="3E450486" w:rsidR="00B37324" w:rsidRPr="007A651A" w:rsidRDefault="00B37324" w:rsidP="007D240F">
      <w:pPr>
        <w:pStyle w:val="ListParagraph"/>
        <w:ind w:left="851"/>
        <w:rPr>
          <w:rFonts w:asciiTheme="minorHAnsi" w:hAnsiTheme="minorHAnsi" w:cstheme="minorHAnsi"/>
          <w:b/>
          <w:bCs/>
          <w:color w:val="0070C0"/>
          <w:sz w:val="24"/>
          <w:szCs w:val="24"/>
        </w:rPr>
      </w:pPr>
    </w:p>
    <w:sectPr w:rsidR="00B37324" w:rsidRPr="007A651A" w:rsidSect="00440730">
      <w:headerReference w:type="even" r:id="rId22"/>
      <w:headerReference w:type="default" r:id="rId23"/>
      <w:footerReference w:type="even" r:id="rId24"/>
      <w:footerReference w:type="default" r:id="rId25"/>
      <w:headerReference w:type="first" r:id="rId26"/>
      <w:footerReference w:type="first" r:id="rId27"/>
      <w:pgSz w:w="16840" w:h="11907" w:orient="landscape" w:code="9"/>
      <w:pgMar w:top="1797" w:right="1440" w:bottom="1797" w:left="1440" w:header="709" w:footer="28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DCD232" w14:textId="77777777" w:rsidR="001279B6" w:rsidRDefault="001279B6">
      <w:r>
        <w:separator/>
      </w:r>
    </w:p>
  </w:endnote>
  <w:endnote w:type="continuationSeparator" w:id="0">
    <w:p w14:paraId="06DCD233" w14:textId="77777777" w:rsidR="001279B6" w:rsidRDefault="001279B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Garamond">
    <w:panose1 w:val="02020404030301010803"/>
    <w:charset w:val="00"/>
    <w:family w:val="roman"/>
    <w:pitch w:val="variable"/>
    <w:sig w:usb0="000002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Times New Roman Bold">
    <w:altName w:val="Times New Roman"/>
    <w:panose1 w:val="02020803070505020304"/>
    <w:charset w:val="00"/>
    <w:family w:val="roman"/>
    <w:notTrueType/>
    <w:pitch w:val="default"/>
    <w:sig w:usb0="006E2267" w:usb1="00420020" w:usb2="006C006F" w:usb3="00000064" w:csb0="00500057" w:csb1="0054002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00"/>
    <w:family w:val="roman"/>
    <w:notTrueType/>
    <w:pitch w:val="variable"/>
    <w:sig w:usb0="00000003" w:usb1="00000000" w:usb2="00000000" w:usb3="00000000" w:csb0="00000001" w:csb1="00000000"/>
  </w:font>
  <w:font w:name="Bookman Old Style">
    <w:panose1 w:val="02050604050505020204"/>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540" w:type="dxa"/>
      <w:tblInd w:w="584" w:type="dxa"/>
      <w:tblBorders>
        <w:bottom w:val="single" w:sz="4" w:space="0" w:color="E65D00"/>
      </w:tblBorders>
      <w:tblLook w:val="01E0" w:firstRow="1" w:lastRow="1" w:firstColumn="1" w:lastColumn="1" w:noHBand="0" w:noVBand="0"/>
    </w:tblPr>
    <w:tblGrid>
      <w:gridCol w:w="9758"/>
      <w:gridCol w:w="782"/>
    </w:tblGrid>
    <w:tr w:rsidR="001279B6" w:rsidRPr="002A118C" w14:paraId="06DCD241" w14:textId="77777777" w:rsidTr="002A118C">
      <w:trPr>
        <w:trHeight w:val="632"/>
      </w:trPr>
      <w:tc>
        <w:tcPr>
          <w:tcW w:w="9758" w:type="dxa"/>
          <w:shd w:val="clear" w:color="auto" w:fill="auto"/>
        </w:tcPr>
        <w:p w14:paraId="06DCD23F" w14:textId="77777777" w:rsidR="001279B6" w:rsidRPr="002A118C" w:rsidRDefault="001279B6" w:rsidP="002A118C">
          <w:pPr>
            <w:tabs>
              <w:tab w:val="left" w:pos="3720"/>
              <w:tab w:val="center" w:pos="4323"/>
            </w:tabs>
            <w:spacing w:before="70" w:after="240"/>
            <w:jc w:val="center"/>
            <w:rPr>
              <w:rFonts w:ascii="Verdana" w:hAnsi="Verdana"/>
              <w:b/>
              <w:bCs/>
              <w:color w:val="FFFFFF"/>
              <w:sz w:val="20"/>
              <w:szCs w:val="20"/>
            </w:rPr>
          </w:pPr>
        </w:p>
      </w:tc>
      <w:tc>
        <w:tcPr>
          <w:tcW w:w="782" w:type="dxa"/>
          <w:shd w:val="clear" w:color="auto" w:fill="ACC5DE"/>
        </w:tcPr>
        <w:p w14:paraId="06DCD240" w14:textId="77777777" w:rsidR="001279B6" w:rsidRPr="002A118C" w:rsidRDefault="001279B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r>
  </w:tbl>
  <w:p w14:paraId="06DCD242" w14:textId="77777777" w:rsidR="001279B6" w:rsidRDefault="001279B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1066" w:type="dxa"/>
      <w:tblInd w:w="584" w:type="dxa"/>
      <w:tblBorders>
        <w:bottom w:val="single" w:sz="4" w:space="0" w:color="E65D00"/>
      </w:tblBorders>
      <w:shd w:val="clear" w:color="auto" w:fill="ACC5DE"/>
      <w:tblLook w:val="01E0" w:firstRow="1" w:lastRow="1" w:firstColumn="1" w:lastColumn="1" w:noHBand="0" w:noVBand="0"/>
    </w:tblPr>
    <w:tblGrid>
      <w:gridCol w:w="714"/>
      <w:gridCol w:w="10352"/>
    </w:tblGrid>
    <w:tr w:rsidR="001279B6" w:rsidRPr="002A118C" w14:paraId="06DCD245" w14:textId="77777777" w:rsidTr="002A118C">
      <w:trPr>
        <w:trHeight w:val="577"/>
      </w:trPr>
      <w:tc>
        <w:tcPr>
          <w:tcW w:w="714" w:type="dxa"/>
          <w:shd w:val="clear" w:color="auto" w:fill="ACC5DE"/>
        </w:tcPr>
        <w:p w14:paraId="06DCD243" w14:textId="77777777" w:rsidR="001279B6" w:rsidRPr="002A118C" w:rsidRDefault="001279B6" w:rsidP="002A118C">
          <w:pPr>
            <w:tabs>
              <w:tab w:val="left" w:pos="3720"/>
              <w:tab w:val="center" w:pos="4323"/>
            </w:tabs>
            <w:spacing w:before="70" w:after="240"/>
            <w:jc w:val="center"/>
            <w:rPr>
              <w:rFonts w:ascii="Verdana" w:hAnsi="Verdana"/>
              <w:b/>
              <w:bCs/>
              <w:color w:val="FFFFFF"/>
              <w:sz w:val="20"/>
              <w:szCs w:val="20"/>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c>
        <w:tcPr>
          <w:tcW w:w="10352" w:type="dxa"/>
          <w:tcBorders>
            <w:bottom w:val="single" w:sz="4" w:space="0" w:color="E65D00"/>
          </w:tcBorders>
          <w:shd w:val="clear" w:color="auto" w:fill="auto"/>
        </w:tcPr>
        <w:p w14:paraId="06DCD244" w14:textId="77777777" w:rsidR="001279B6" w:rsidRPr="002A118C" w:rsidRDefault="001279B6" w:rsidP="002A118C">
          <w:pPr>
            <w:tabs>
              <w:tab w:val="left" w:pos="3720"/>
              <w:tab w:val="center" w:pos="4323"/>
            </w:tabs>
            <w:spacing w:before="70" w:after="240"/>
            <w:ind w:left="11"/>
            <w:jc w:val="center"/>
            <w:rPr>
              <w:rFonts w:ascii="Arial Narrow" w:hAnsi="Arial Narrow"/>
              <w:b/>
              <w:bCs/>
              <w:sz w:val="22"/>
              <w:szCs w:val="22"/>
            </w:rPr>
          </w:pPr>
        </w:p>
      </w:tc>
    </w:tr>
  </w:tbl>
  <w:p w14:paraId="06DCD246" w14:textId="77777777" w:rsidR="001279B6" w:rsidRDefault="001279B6" w:rsidP="00DF7D41">
    <w:r>
      <w:rPr>
        <w:noProof/>
        <w:lang w:eastAsia="en-GB"/>
      </w:rPr>
      <mc:AlternateContent>
        <mc:Choice Requires="wps">
          <w:drawing>
            <wp:anchor distT="0" distB="0" distL="114300" distR="114300" simplePos="0" relativeHeight="251655680" behindDoc="0" locked="0" layoutInCell="1" allowOverlap="1" wp14:anchorId="06DCD265" wp14:editId="06DCD266">
              <wp:simplePos x="0" y="0"/>
              <wp:positionH relativeFrom="column">
                <wp:posOffset>-519430</wp:posOffset>
              </wp:positionH>
              <wp:positionV relativeFrom="paragraph">
                <wp:posOffset>321945</wp:posOffset>
              </wp:positionV>
              <wp:extent cx="5818505" cy="0"/>
              <wp:effectExtent l="13970" t="7620" r="6350" b="11430"/>
              <wp:wrapNone/>
              <wp:docPr id="4"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18505" cy="0"/>
                      </a:xfrm>
                      <a:prstGeom prst="line">
                        <a:avLst/>
                      </a:prstGeom>
                      <a:noFill/>
                      <a:ln w="3175">
                        <a:solidFill>
                          <a:srgbClr val="00336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0ECE444" id="Line 4" o:spid="_x0000_s1026" style="position:absolute;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0.9pt,25.35pt" to="417.25pt,25.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PxCsgEAAEgDAAAOAAAAZHJzL2Uyb0RvYy54bWysU01vGyEQvVfqf0Dc692NZddaeZ2D0/SS&#10;JpaS/IAxsLuoLIMY7F3/+wKxnSi9Vb0gmI/He49hfTsNhh2VJ4224dWs5ExZgVLbruGvL/ffVpxR&#10;ACvBoFUNPynit5uvX9ajq9UN9mik8iyCWKpH1/A+BFcXBYleDUAzdMrGZIt+gBCPviukhzGiD6a4&#10;KctlMaKXzqNQRDF695bkm4zftkqEp7YlFZhpeOQW8urzuk9rsVlD3XlwvRZnGvAPLAbQNl56hbqD&#10;AOzg9V9QgxYeCdswEzgU2LZaqKwhqqnKT2qee3Aqa4nmkLvaRP8PVjwet3bnE3Ux2Wf3gOI3MYvb&#10;HmynMoGXk4sPVyWritFRfW1JB3I7z/bjL5SxBg4BswtT64cEGfWxKZt9upqtpsBEDC5W1WpRLjgT&#10;l1wB9aXReQo/FQ4sbRputE0+QA3HBwqJCNSXkhS2eK+NyW9pLBsbPq++L3IDodEyJVMZ+W6/NZ4d&#10;IU1DOZ8vl1lVzHws83iwMoP1CuSP8z6ANm/7eLmxZzOS/jRsVO9Rnnb+YlJ8rszyPFppHj6ec/f7&#10;B9j8AQAA//8DAFBLAwQUAAYACAAAACEA9lsK1uEAAAAJAQAADwAAAGRycy9kb3ducmV2LnhtbEyP&#10;zU7DMBCE70i8g7VIXFDr9A9CiFMBAnFAAtE2FcdtvCSBeB3FbhPeHqMe4Lizo5lv0uVgGnGgztWW&#10;FUzGEQjiwuqaSwWb9eMoBuE8ssbGMin4JgfL7PQkxUTbnt/osPKlCCHsElRQed8mUrqiIoNubFvi&#10;8PuwnUEfzq6UusM+hJtGTqPoUhqsOTRU2NJ9RcXXam8UXD/Mp5vnbf763tNncTdc5E8vba7U+dlw&#10;ewPC0+D/zPCLH9AhC0w7u2ftRKNgFE8CulewiK5ABEM8my9A7I6CzFL5f0H2AwAA//8DAFBLAQIt&#10;ABQABgAIAAAAIQC2gziS/gAAAOEBAAATAAAAAAAAAAAAAAAAAAAAAABbQ29udGVudF9UeXBlc10u&#10;eG1sUEsBAi0AFAAGAAgAAAAhADj9If/WAAAAlAEAAAsAAAAAAAAAAAAAAAAALwEAAF9yZWxzLy5y&#10;ZWxzUEsBAi0AFAAGAAgAAAAhADFU/EKyAQAASAMAAA4AAAAAAAAAAAAAAAAALgIAAGRycy9lMm9E&#10;b2MueG1sUEsBAi0AFAAGAAgAAAAhAPZbCtbhAAAACQEAAA8AAAAAAAAAAAAAAAAADAQAAGRycy9k&#10;b3ducmV2LnhtbFBLBQYAAAAABAAEAPMAAAAaBQAAAAA=&#10;" strokecolor="#036" strokeweight=".25p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48" w14:textId="77777777" w:rsidR="001279B6" w:rsidRPr="006A1159" w:rsidRDefault="001279B6" w:rsidP="00023D46">
    <w:pPr>
      <w:pStyle w:val="Footer"/>
      <w:jc w:val="right"/>
      <w:rPr>
        <w:rFonts w:ascii="Arial" w:hAnsi="Arial" w:cs="Arial"/>
        <w:color w:val="1E7FB8"/>
      </w:rPr>
    </w:pPr>
    <w:r>
      <w:rPr>
        <w:rFonts w:ascii="Arial Narrow" w:hAnsi="Arial Narrow" w:cs="Arial"/>
        <w:b/>
        <w:bCs/>
        <w:noProof/>
        <w:color w:val="1E7FB8"/>
        <w:sz w:val="20"/>
        <w:szCs w:val="20"/>
        <w:lang w:eastAsia="en-GB"/>
      </w:rPr>
      <mc:AlternateContent>
        <mc:Choice Requires="wps">
          <w:drawing>
            <wp:anchor distT="0" distB="0" distL="114300" distR="114300" simplePos="0" relativeHeight="251657728" behindDoc="0" locked="0" layoutInCell="1" allowOverlap="1" wp14:anchorId="06DCD267" wp14:editId="59B05C53">
              <wp:simplePos x="0" y="0"/>
              <wp:positionH relativeFrom="page">
                <wp:posOffset>3860800</wp:posOffset>
              </wp:positionH>
              <wp:positionV relativeFrom="page">
                <wp:posOffset>9769475</wp:posOffset>
              </wp:positionV>
              <wp:extent cx="3282315" cy="2540"/>
              <wp:effectExtent l="0" t="19050" r="13335" b="35560"/>
              <wp:wrapNone/>
              <wp:docPr id="3" name="Line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3282315" cy="2540"/>
                      </a:xfrm>
                      <a:prstGeom prst="line">
                        <a:avLst/>
                      </a:prstGeom>
                      <a:noFill/>
                      <a:ln w="38100">
                        <a:solidFill>
                          <a:srgbClr val="000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332D0DF2" id="Line 11" o:spid="_x0000_s1026" style="position:absolute;flip:y;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304pt,769.25pt" to="562.45pt,769.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vQSvgEAAGQDAAAOAAAAZHJzL2Uyb0RvYy54bWysU8lu2zAQvRfoPxC811rSFIZgOQen6SVt&#10;DSTtfcxFIkpxCA5t2X9fkrGdLreiOhDkLG/evBmt7o6TZQcVyKDrebOoOVNOoDRu6Pm354d3S84o&#10;gpNg0amenxTxu/XbN6vZd6rFEa1UgSUQR93sez7G6LuqIjGqCWiBXrnk1BgmiOkZhkoGmBP6ZKu2&#10;rj9UMwbpAwpFlKz3L06+LvhaKxG/ak0qMtvzxC2WM5Rzl89qvYJuCOBHI8404B9YTGBcKnqFuocI&#10;bB/MX1CTEQEJdVwInCrU2ghVekjdNPUf3TyN4FXpJYlD/ioT/T9Y8eWwcduQqYuje/KPKH4Qc7gZ&#10;wQ2qEHg++TS4JktVzZ66a0p+kN8Gtps/o0wxsI9YVDjqMDFtjf+eEzN46pQdi+ynq+zqGJlIxpt2&#10;2d40t5yJ5Gtv35epVNBllJzrA8VPCieWLz23xmVRoIPDI8XM6jUkmx0+GGvLYK1jc8JfNnVdMgit&#10;kdmb4ygMu40N7AB5N9K3vBT+LSzg3smCNiqQH8/3CMa+3FN16zKeKut2pnTRJi8idTuUp224CJhG&#10;WUif1y7vyq/vIvPrz7H+CQAA//8DAFBLAwQUAAYACAAAACEA6fxvVeEAAAAOAQAADwAAAGRycy9k&#10;b3ducmV2LnhtbEyPwU7DMBBE70j8g7VI3KjdQEMS4lQIBKiXogbE2Y23SYS9DrHbhr/HFQc47sxo&#10;9k25nKxhBxx970jCfCaAITVO99RKeH97usqA+aBIK+MIJXyjh2V1flaqQrsjbfBQh5bFEvKFktCF&#10;MBSc+6ZDq/zMDUjR27nRqhDPseV6VMdYbg1PhEi5VT3FD50a8KHD5rPeWwmP65C8cGNfxSrNbz/q&#10;jXrerb+kvLyY7u+ABZzCXxhO+BEdqsi0dXvSnhkJqcjilhCNxXW2AHaKzJObHNj2V8uBVyX/P6P6&#10;AQAA//8DAFBLAQItABQABgAIAAAAIQC2gziS/gAAAOEBAAATAAAAAAAAAAAAAAAAAAAAAABbQ29u&#10;dGVudF9UeXBlc10ueG1sUEsBAi0AFAAGAAgAAAAhADj9If/WAAAAlAEAAAsAAAAAAAAAAAAAAAAA&#10;LwEAAF9yZWxzLy5yZWxzUEsBAi0AFAAGAAgAAAAhADRa9BK+AQAAZAMAAA4AAAAAAAAAAAAAAAAA&#10;LgIAAGRycy9lMm9Eb2MueG1sUEsBAi0AFAAGAAgAAAAhAOn8b1XhAAAADgEAAA8AAAAAAAAAAAAA&#10;AAAAGAQAAGRycy9kb3ducmV2LnhtbFBLBQYAAAAABAAEAPMAAAAmBQAAAAA=&#10;" strokecolor="navy" strokeweight="3pt">
              <w10:wrap anchorx="page" anchory="page"/>
            </v:line>
          </w:pict>
        </mc:Fallback>
      </mc:AlternateContent>
    </w:r>
    <w:r>
      <w:rPr>
        <w:rFonts w:ascii="Arial" w:hAnsi="Arial" w:cs="Arial"/>
        <w:b/>
        <w:bCs/>
        <w:color w:val="FFA521"/>
        <w:sz w:val="20"/>
        <w:szCs w:val="20"/>
      </w:rPr>
      <w:t xml:space="preserve">      </w:t>
    </w:r>
    <w:r>
      <w:rPr>
        <w:rFonts w:ascii="Arial" w:hAnsi="Arial" w:cs="Arial"/>
        <w:b/>
        <w:bCs/>
        <w:color w:val="FFA521"/>
        <w:sz w:val="20"/>
        <w:szCs w:val="20"/>
      </w:rPr>
      <w:tab/>
      <w:t xml:space="preserve">   </w:t>
    </w:r>
    <w:r w:rsidRPr="006A1159">
      <w:rPr>
        <w:rFonts w:ascii="Arial" w:hAnsi="Arial" w:cs="Arial"/>
        <w:b/>
        <w:bCs/>
        <w:color w:val="FFA521"/>
        <w:sz w:val="20"/>
        <w:szCs w:val="20"/>
      </w:rPr>
      <w:t xml:space="preserve">    </w:t>
    </w:r>
    <w:r w:rsidRPr="006A1159">
      <w:rPr>
        <w:rFonts w:ascii="Arial" w:hAnsi="Arial" w:cs="Arial"/>
        <w:b/>
        <w:bCs/>
        <w:color w:val="1E7FB8"/>
        <w:sz w:val="20"/>
        <w:szCs w:val="20"/>
      </w:rPr>
      <w:t xml:space="preserve"> </w:t>
    </w:r>
    <w:r>
      <w:rPr>
        <w:rFonts w:ascii="Arial" w:hAnsi="Arial" w:cs="Arial"/>
        <w:b/>
        <w:bCs/>
        <w:color w:val="1E7FB8"/>
      </w:rPr>
      <w:t>Operational Support and Services</w:t>
    </w:r>
    <w:r>
      <w:rPr>
        <w:rFonts w:ascii="Arial" w:hAnsi="Arial" w:cs="Arial"/>
        <w:color w:val="1E7FB8"/>
      </w:rPr>
      <w:t xml:space="preserve"> D</w:t>
    </w:r>
    <w:r w:rsidRPr="006A1159">
      <w:rPr>
        <w:rFonts w:ascii="Arial" w:hAnsi="Arial" w:cs="Arial"/>
        <w:color w:val="1E7FB8"/>
      </w:rPr>
      <w:t>epartment</w:t>
    </w:r>
  </w:p>
  <w:p w14:paraId="06DCD249" w14:textId="77777777" w:rsidR="001279B6" w:rsidRPr="006D266D" w:rsidRDefault="001279B6" w:rsidP="006A1159">
    <w:pPr>
      <w:pStyle w:val="Footer"/>
      <w:tabs>
        <w:tab w:val="clear" w:pos="8640"/>
        <w:tab w:val="right" w:pos="8646"/>
      </w:tabs>
      <w:jc w:val="right"/>
      <w:rPr>
        <w:rFonts w:ascii="Arial Narrow" w:hAnsi="Arial Narrow" w:cs="Arial"/>
        <w:b/>
        <w:bCs/>
        <w:color w:val="0D085E"/>
      </w:rPr>
    </w:pPr>
    <w:r>
      <w:rPr>
        <w:rFonts w:ascii="Arial Narrow" w:hAnsi="Arial Narrow" w:cs="Arial"/>
        <w:b/>
        <w:bCs/>
        <w:color w:val="808080"/>
      </w:rPr>
      <w:t>General Management</w:t>
    </w:r>
  </w:p>
  <w:p w14:paraId="06DCD24A" w14:textId="77777777" w:rsidR="001279B6" w:rsidRDefault="001279B6">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3613" w:type="dxa"/>
      <w:tblInd w:w="584" w:type="dxa"/>
      <w:tblBorders>
        <w:bottom w:val="single" w:sz="4" w:space="0" w:color="E65D00"/>
      </w:tblBorders>
      <w:tblLook w:val="01E0" w:firstRow="1" w:lastRow="1" w:firstColumn="1" w:lastColumn="1" w:noHBand="0" w:noVBand="0"/>
    </w:tblPr>
    <w:tblGrid>
      <w:gridCol w:w="12603"/>
      <w:gridCol w:w="1010"/>
    </w:tblGrid>
    <w:tr w:rsidR="001279B6" w:rsidRPr="002A118C" w14:paraId="06DCD258" w14:textId="77777777" w:rsidTr="002A118C">
      <w:trPr>
        <w:trHeight w:val="703"/>
      </w:trPr>
      <w:tc>
        <w:tcPr>
          <w:tcW w:w="12603" w:type="dxa"/>
          <w:shd w:val="clear" w:color="auto" w:fill="auto"/>
        </w:tcPr>
        <w:p w14:paraId="06DCD256" w14:textId="77777777" w:rsidR="001279B6" w:rsidRPr="002A118C" w:rsidRDefault="001279B6" w:rsidP="002A118C">
          <w:pPr>
            <w:tabs>
              <w:tab w:val="left" w:pos="3720"/>
              <w:tab w:val="center" w:pos="4323"/>
            </w:tabs>
            <w:spacing w:before="70" w:after="240"/>
            <w:jc w:val="center"/>
            <w:rPr>
              <w:rFonts w:ascii="Verdana" w:hAnsi="Verdana"/>
              <w:b/>
              <w:bCs/>
              <w:color w:val="FFFFFF"/>
              <w:sz w:val="20"/>
              <w:szCs w:val="20"/>
            </w:rPr>
          </w:pPr>
        </w:p>
      </w:tc>
      <w:tc>
        <w:tcPr>
          <w:tcW w:w="1010" w:type="dxa"/>
          <w:shd w:val="clear" w:color="auto" w:fill="ACC5DE"/>
        </w:tcPr>
        <w:p w14:paraId="06DCD257" w14:textId="77777777" w:rsidR="001279B6" w:rsidRPr="002A118C" w:rsidRDefault="001279B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12</w:t>
          </w:r>
          <w:r w:rsidRPr="002A118C">
            <w:rPr>
              <w:rStyle w:val="PageNumber"/>
              <w:rFonts w:ascii="Arial Narrow" w:hAnsi="Arial Narrow"/>
              <w:b/>
              <w:bCs/>
              <w:color w:val="FFFFFF"/>
              <w:sz w:val="22"/>
              <w:szCs w:val="22"/>
            </w:rPr>
            <w:fldChar w:fldCharType="end"/>
          </w:r>
        </w:p>
      </w:tc>
    </w:tr>
  </w:tbl>
  <w:p w14:paraId="06DCD259" w14:textId="77777777" w:rsidR="001279B6" w:rsidRDefault="001279B6">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3474" w:type="dxa"/>
      <w:tblInd w:w="584" w:type="dxa"/>
      <w:tblBorders>
        <w:bottom w:val="single" w:sz="4" w:space="0" w:color="0F243E" w:themeColor="text2" w:themeShade="80"/>
      </w:tblBorders>
      <w:shd w:val="clear" w:color="auto" w:fill="ACC5DE"/>
      <w:tblLook w:val="01E0" w:firstRow="1" w:lastRow="1" w:firstColumn="1" w:lastColumn="1" w:noHBand="0" w:noVBand="0"/>
    </w:tblPr>
    <w:tblGrid>
      <w:gridCol w:w="869"/>
      <w:gridCol w:w="12605"/>
    </w:tblGrid>
    <w:tr w:rsidR="001279B6" w:rsidRPr="002A118C" w14:paraId="06DCD25C" w14:textId="77777777" w:rsidTr="007B256E">
      <w:trPr>
        <w:trHeight w:val="649"/>
      </w:trPr>
      <w:tc>
        <w:tcPr>
          <w:tcW w:w="869" w:type="dxa"/>
          <w:shd w:val="clear" w:color="auto" w:fill="ACC5DE"/>
        </w:tcPr>
        <w:p w14:paraId="06DCD25A" w14:textId="77777777" w:rsidR="001279B6" w:rsidRPr="002A118C" w:rsidRDefault="001279B6" w:rsidP="002A118C">
          <w:pPr>
            <w:tabs>
              <w:tab w:val="left" w:pos="3720"/>
              <w:tab w:val="center" w:pos="4323"/>
            </w:tabs>
            <w:spacing w:before="70" w:after="240"/>
            <w:jc w:val="center"/>
            <w:rPr>
              <w:rFonts w:ascii="Verdana" w:hAnsi="Verdana"/>
              <w:b/>
              <w:bCs/>
              <w:color w:val="FFFFFF"/>
              <w:sz w:val="20"/>
              <w:szCs w:val="20"/>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sidR="00A83B9A">
            <w:rPr>
              <w:rStyle w:val="PageNumber"/>
              <w:rFonts w:ascii="Arial Narrow" w:hAnsi="Arial Narrow"/>
              <w:b/>
              <w:bCs/>
              <w:noProof/>
              <w:color w:val="FFFFFF"/>
              <w:sz w:val="22"/>
              <w:szCs w:val="22"/>
            </w:rPr>
            <w:t>12</w:t>
          </w:r>
          <w:r w:rsidRPr="002A118C">
            <w:rPr>
              <w:rStyle w:val="PageNumber"/>
              <w:rFonts w:ascii="Arial Narrow" w:hAnsi="Arial Narrow"/>
              <w:b/>
              <w:bCs/>
              <w:color w:val="FFFFFF"/>
              <w:sz w:val="22"/>
              <w:szCs w:val="22"/>
            </w:rPr>
            <w:fldChar w:fldCharType="end"/>
          </w:r>
        </w:p>
      </w:tc>
      <w:tc>
        <w:tcPr>
          <w:tcW w:w="12605" w:type="dxa"/>
          <w:shd w:val="clear" w:color="auto" w:fill="auto"/>
        </w:tcPr>
        <w:p w14:paraId="06DCD25B" w14:textId="77777777" w:rsidR="001279B6" w:rsidRPr="002A118C" w:rsidRDefault="001279B6" w:rsidP="002A118C">
          <w:pPr>
            <w:tabs>
              <w:tab w:val="left" w:pos="3720"/>
              <w:tab w:val="center" w:pos="4323"/>
            </w:tabs>
            <w:spacing w:before="70" w:after="240"/>
            <w:ind w:left="11"/>
            <w:jc w:val="center"/>
            <w:rPr>
              <w:rFonts w:ascii="Arial Narrow" w:hAnsi="Arial Narrow"/>
              <w:b/>
              <w:bCs/>
              <w:sz w:val="22"/>
              <w:szCs w:val="22"/>
            </w:rPr>
          </w:pPr>
        </w:p>
      </w:tc>
    </w:tr>
  </w:tbl>
  <w:p w14:paraId="06DCD25D" w14:textId="77777777" w:rsidR="001279B6" w:rsidRDefault="001279B6" w:rsidP="00DF7D41">
    <w:r>
      <w:rPr>
        <w:noProof/>
        <w:lang w:eastAsia="en-GB"/>
      </w:rPr>
      <mc:AlternateContent>
        <mc:Choice Requires="wps">
          <w:drawing>
            <wp:anchor distT="0" distB="0" distL="114300" distR="114300" simplePos="0" relativeHeight="251659776" behindDoc="0" locked="0" layoutInCell="1" allowOverlap="1" wp14:anchorId="06DCD269" wp14:editId="4CE879D8">
              <wp:simplePos x="0" y="0"/>
              <wp:positionH relativeFrom="column">
                <wp:posOffset>-519430</wp:posOffset>
              </wp:positionH>
              <wp:positionV relativeFrom="paragraph">
                <wp:posOffset>321945</wp:posOffset>
              </wp:positionV>
              <wp:extent cx="5818505" cy="0"/>
              <wp:effectExtent l="13970" t="7620" r="6350" b="11430"/>
              <wp:wrapNone/>
              <wp:docPr id="2" name="Line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18505" cy="0"/>
                      </a:xfrm>
                      <a:prstGeom prst="line">
                        <a:avLst/>
                      </a:prstGeom>
                      <a:noFill/>
                      <a:ln w="3175">
                        <a:solidFill>
                          <a:srgbClr val="00336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BC6E5A7" id="Line 16" o:spid="_x0000_s1026" style="position:absolute;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0.9pt,25.35pt" to="417.25pt,25.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PxCsgEAAEgDAAAOAAAAZHJzL2Uyb0RvYy54bWysU01vGyEQvVfqf0Dc692NZddaeZ2D0/SS&#10;JpaS/IAxsLuoLIMY7F3/+wKxnSi9Vb0gmI/He49hfTsNhh2VJ4224dWs5ExZgVLbruGvL/ffVpxR&#10;ACvBoFUNPynit5uvX9ajq9UN9mik8iyCWKpH1/A+BFcXBYleDUAzdMrGZIt+gBCPviukhzGiD6a4&#10;KctlMaKXzqNQRDF695bkm4zftkqEp7YlFZhpeOQW8urzuk9rsVlD3XlwvRZnGvAPLAbQNl56hbqD&#10;AOzg9V9QgxYeCdswEzgU2LZaqKwhqqnKT2qee3Aqa4nmkLvaRP8PVjwet3bnE3Ux2Wf3gOI3MYvb&#10;HmynMoGXk4sPVyWritFRfW1JB3I7z/bjL5SxBg4BswtT64cEGfWxKZt9upqtpsBEDC5W1WpRLjgT&#10;l1wB9aXReQo/FQ4sbRputE0+QA3HBwqJCNSXkhS2eK+NyW9pLBsbPq++L3IDodEyJVMZ+W6/NZ4d&#10;IU1DOZ8vl1lVzHws83iwMoP1CuSP8z6ANm/7eLmxZzOS/jRsVO9Rnnb+YlJ8rszyPFppHj6ec/f7&#10;B9j8AQAA//8DAFBLAwQUAAYACAAAACEA9lsK1uEAAAAJAQAADwAAAGRycy9kb3ducmV2LnhtbEyP&#10;zU7DMBCE70i8g7VIXFDr9A9CiFMBAnFAAtE2FcdtvCSBeB3FbhPeHqMe4Lizo5lv0uVgGnGgztWW&#10;FUzGEQjiwuqaSwWb9eMoBuE8ssbGMin4JgfL7PQkxUTbnt/osPKlCCHsElRQed8mUrqiIoNubFvi&#10;8PuwnUEfzq6UusM+hJtGTqPoUhqsOTRU2NJ9RcXXam8UXD/Mp5vnbf763tNncTdc5E8vba7U+dlw&#10;ewPC0+D/zPCLH9AhC0w7u2ftRKNgFE8CulewiK5ABEM8my9A7I6CzFL5f0H2AwAA//8DAFBLAQIt&#10;ABQABgAIAAAAIQC2gziS/gAAAOEBAAATAAAAAAAAAAAAAAAAAAAAAABbQ29udGVudF9UeXBlc10u&#10;eG1sUEsBAi0AFAAGAAgAAAAhADj9If/WAAAAlAEAAAsAAAAAAAAAAAAAAAAALwEAAF9yZWxzLy5y&#10;ZWxzUEsBAi0AFAAGAAgAAAAhADFU/EKyAQAASAMAAA4AAAAAAAAAAAAAAAAALgIAAGRycy9lMm9E&#10;b2MueG1sUEsBAi0AFAAGAAgAAAAhAPZbCtbhAAAACQEAAA8AAAAAAAAAAAAAAAAADAQAAGRycy9k&#10;b3ducmV2LnhtbFBLBQYAAAAABAAEAPMAAAAaBQAAAAA=&#10;" strokecolor="#036" strokeweight=".25pt"/>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5F" w14:textId="77777777" w:rsidR="001279B6" w:rsidRDefault="001279B6">
    <w:pPr>
      <w:pStyle w:val="Footer"/>
      <w:rPr>
        <w:rFonts w:ascii="Arial" w:hAnsi="Arial" w:cs="Arial"/>
        <w:b/>
        <w:bCs/>
        <w:color w:val="000080"/>
        <w:sz w:val="18"/>
        <w:szCs w:val="18"/>
      </w:rPr>
    </w:pPr>
    <w:r>
      <w:rPr>
        <w:rFonts w:ascii="Arial" w:hAnsi="Arial" w:cs="Arial"/>
        <w:b/>
        <w:bCs/>
        <w:color w:val="FFA521"/>
        <w:sz w:val="20"/>
        <w:szCs w:val="20"/>
      </w:rPr>
      <w:t xml:space="preserve">      </w:t>
    </w:r>
    <w:r>
      <w:rPr>
        <w:rFonts w:ascii="Arial" w:hAnsi="Arial" w:cs="Arial"/>
        <w:b/>
        <w:bCs/>
        <w:color w:val="FFA521"/>
        <w:sz w:val="20"/>
        <w:szCs w:val="20"/>
      </w:rPr>
      <w:tab/>
      <w:t xml:space="preserve">       </w:t>
    </w:r>
    <w:r>
      <w:rPr>
        <w:rFonts w:ascii="Arial" w:hAnsi="Arial" w:cs="Arial"/>
        <w:b/>
        <w:bCs/>
        <w:color w:val="000080"/>
        <w:sz w:val="20"/>
        <w:szCs w:val="20"/>
      </w:rPr>
      <w:t xml:space="preserve"> </w:t>
    </w:r>
  </w:p>
  <w:tbl>
    <w:tblPr>
      <w:tblW w:w="14994" w:type="dxa"/>
      <w:tblInd w:w="-249" w:type="dxa"/>
      <w:tblBorders>
        <w:bottom w:val="single" w:sz="4" w:space="0" w:color="006600"/>
      </w:tblBorders>
      <w:tblLook w:val="01E0" w:firstRow="1" w:lastRow="1" w:firstColumn="1" w:lastColumn="1" w:noHBand="0" w:noVBand="0"/>
    </w:tblPr>
    <w:tblGrid>
      <w:gridCol w:w="14399"/>
      <w:gridCol w:w="595"/>
    </w:tblGrid>
    <w:tr w:rsidR="001279B6" w:rsidRPr="002A118C" w14:paraId="06DCD262" w14:textId="77777777" w:rsidTr="00A438A9">
      <w:tc>
        <w:tcPr>
          <w:tcW w:w="14399" w:type="dxa"/>
          <w:shd w:val="clear" w:color="auto" w:fill="auto"/>
        </w:tcPr>
        <w:p w14:paraId="06DCD260" w14:textId="77777777" w:rsidR="001279B6" w:rsidRPr="002A118C" w:rsidRDefault="001279B6" w:rsidP="002A118C">
          <w:pPr>
            <w:tabs>
              <w:tab w:val="left" w:pos="3720"/>
              <w:tab w:val="center" w:pos="4323"/>
            </w:tabs>
            <w:spacing w:before="70" w:after="240"/>
            <w:jc w:val="center"/>
            <w:rPr>
              <w:rFonts w:ascii="Verdana" w:hAnsi="Verdana"/>
              <w:b/>
              <w:bCs/>
              <w:color w:val="FFFFFF"/>
              <w:sz w:val="20"/>
              <w:szCs w:val="20"/>
            </w:rPr>
          </w:pPr>
        </w:p>
      </w:tc>
      <w:tc>
        <w:tcPr>
          <w:tcW w:w="595" w:type="dxa"/>
          <w:shd w:val="clear" w:color="auto" w:fill="ACC5DE"/>
        </w:tcPr>
        <w:p w14:paraId="06DCD261" w14:textId="77777777" w:rsidR="001279B6" w:rsidRPr="002A118C" w:rsidRDefault="001279B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r>
  </w:tbl>
  <w:p w14:paraId="06DCD263" w14:textId="77777777" w:rsidR="001279B6" w:rsidRDefault="001279B6">
    <w:pPr>
      <w:pStyle w:val="Footer"/>
      <w:tabs>
        <w:tab w:val="clear" w:pos="8640"/>
        <w:tab w:val="right" w:pos="8646"/>
      </w:tabs>
      <w:jc w:val="right"/>
      <w:rPr>
        <w:rFonts w:ascii="Arial Narrow" w:hAnsi="Arial Narrow" w:cs="Arial"/>
        <w:b/>
        <w:bCs/>
        <w:color w:val="0D085E"/>
        <w:sz w:val="32"/>
        <w:szCs w:val="32"/>
      </w:rPr>
    </w:pPr>
    <w:r>
      <w:rPr>
        <w:rFonts w:ascii="Arial Narrow" w:hAnsi="Arial Narrow"/>
        <w:noProof/>
        <w:lang w:eastAsia="en-GB"/>
      </w:rPr>
      <w:drawing>
        <wp:anchor distT="0" distB="0" distL="114300" distR="114300" simplePos="0" relativeHeight="251656704" behindDoc="0" locked="0" layoutInCell="1" allowOverlap="1" wp14:anchorId="06DCD26B" wp14:editId="3DC83B05">
          <wp:simplePos x="0" y="0"/>
          <wp:positionH relativeFrom="column">
            <wp:posOffset>2807970</wp:posOffset>
          </wp:positionH>
          <wp:positionV relativeFrom="paragraph">
            <wp:posOffset>4561840</wp:posOffset>
          </wp:positionV>
          <wp:extent cx="1054100" cy="1042670"/>
          <wp:effectExtent l="0" t="0" r="0" b="5080"/>
          <wp:wrapNone/>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54100" cy="1042670"/>
                  </a:xfrm>
                  <a:prstGeom prst="rect">
                    <a:avLst/>
                  </a:prstGeom>
                  <a:noFill/>
                </pic:spPr>
              </pic:pic>
            </a:graphicData>
          </a:graphic>
          <wp14:sizeRelH relativeFrom="page">
            <wp14:pctWidth>0</wp14:pctWidth>
          </wp14:sizeRelH>
          <wp14:sizeRelV relativeFrom="page">
            <wp14:pctHeight>0</wp14:pctHeight>
          </wp14:sizeRelV>
        </wp:anchor>
      </w:drawing>
    </w:r>
    <w:r>
      <w:rPr>
        <w:rFonts w:ascii="Arial Narrow" w:hAnsi="Arial Narrow"/>
        <w:noProof/>
        <w:lang w:eastAsia="en-GB"/>
      </w:rPr>
      <mc:AlternateContent>
        <mc:Choice Requires="wps">
          <w:drawing>
            <wp:anchor distT="36576" distB="36576" distL="36576" distR="36576" simplePos="0" relativeHeight="251658752" behindDoc="0" locked="0" layoutInCell="1" allowOverlap="1" wp14:anchorId="06DCD26D" wp14:editId="458CFD91">
              <wp:simplePos x="0" y="0"/>
              <wp:positionH relativeFrom="column">
                <wp:posOffset>2440305</wp:posOffset>
              </wp:positionH>
              <wp:positionV relativeFrom="paragraph">
                <wp:posOffset>4679950</wp:posOffset>
              </wp:positionV>
              <wp:extent cx="4400550" cy="924560"/>
              <wp:effectExtent l="1905" t="3175" r="0" b="0"/>
              <wp:wrapNone/>
              <wp:docPr id="1"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00550" cy="924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06DCD270" w14:textId="77777777" w:rsidR="001279B6" w:rsidRDefault="001279B6">
                          <w:pPr>
                            <w:pStyle w:val="Footer"/>
                            <w:tabs>
                              <w:tab w:val="clear" w:pos="8640"/>
                              <w:tab w:val="right" w:pos="9043"/>
                            </w:tabs>
                            <w:jc w:val="right"/>
                            <w:rPr>
                              <w:rFonts w:ascii="Arial" w:hAnsi="Arial" w:cs="Arial"/>
                              <w:b/>
                              <w:bCs/>
                              <w:color w:val="FFA521"/>
                              <w:sz w:val="32"/>
                              <w:szCs w:val="32"/>
                            </w:rPr>
                          </w:pPr>
                          <w:r>
                            <w:rPr>
                              <w:rFonts w:ascii="Arial" w:hAnsi="Arial" w:cs="Arial"/>
                              <w:i/>
                              <w:iCs/>
                              <w:color w:val="0D085E"/>
                              <w:sz w:val="32"/>
                              <w:szCs w:val="32"/>
                            </w:rPr>
                            <w:t>• • • • • • • • • • • • • • • • • • • • • • • • • • • • •</w:t>
                          </w:r>
                        </w:p>
                        <w:p w14:paraId="06DCD271" w14:textId="77777777" w:rsidR="001279B6" w:rsidRDefault="001279B6">
                          <w:pPr>
                            <w:pStyle w:val="Footer"/>
                            <w:jc w:val="right"/>
                            <w:rPr>
                              <w:rFonts w:ascii="Arial" w:hAnsi="Arial" w:cs="Arial"/>
                              <w:b/>
                              <w:bCs/>
                              <w:color w:val="0D085E"/>
                              <w:sz w:val="40"/>
                              <w:szCs w:val="40"/>
                            </w:rPr>
                          </w:pPr>
                          <w:r>
                            <w:rPr>
                              <w:rFonts w:ascii="Arial" w:hAnsi="Arial" w:cs="Arial"/>
                              <w:b/>
                              <w:bCs/>
                              <w:color w:val="FFA521"/>
                              <w:sz w:val="40"/>
                              <w:szCs w:val="40"/>
                            </w:rPr>
                            <w:t>human resources</w:t>
                          </w:r>
                          <w:r>
                            <w:rPr>
                              <w:rFonts w:ascii="Arial" w:hAnsi="Arial" w:cs="Arial"/>
                              <w:b/>
                              <w:bCs/>
                              <w:color w:val="0D085E"/>
                              <w:sz w:val="40"/>
                              <w:szCs w:val="40"/>
                            </w:rPr>
                            <w:t xml:space="preserve"> department</w:t>
                          </w:r>
                        </w:p>
                        <w:p w14:paraId="06DCD272" w14:textId="77777777" w:rsidR="001279B6" w:rsidRDefault="001279B6">
                          <w:pPr>
                            <w:pStyle w:val="Footer"/>
                            <w:widowControl w:val="0"/>
                            <w:jc w:val="right"/>
                            <w:rPr>
                              <w:color w:val="000000"/>
                            </w:rPr>
                          </w:pPr>
                          <w:r>
                            <w:rPr>
                              <w:rFonts w:ascii="Arial" w:hAnsi="Arial" w:cs="Arial"/>
                              <w:b/>
                              <w:bCs/>
                              <w:color w:val="808080"/>
                              <w:sz w:val="32"/>
                              <w:szCs w:val="32"/>
                              <w:lang w:eastAsia="zh-Hans"/>
                            </w:rPr>
                            <w:t>general management</w:t>
                          </w:r>
                          <w:r>
                            <w:rPr>
                              <w:lang w:eastAsia="zh-Hans"/>
                            </w:rPr>
                            <w:t xml:space="preserve">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6DCD26D" id="_x0000_t202" coordsize="21600,21600" o:spt="202" path="m,l,21600r21600,l21600,xe">
              <v:stroke joinstyle="miter"/>
              <v:path gradientshapeok="t" o:connecttype="rect"/>
            </v:shapetype>
            <v:shape id="Text Box 15" o:spid="_x0000_s1027" type="#_x0000_t202" style="position:absolute;left:0;text-align:left;margin-left:192.15pt;margin-top:368.5pt;width:346.5pt;height:72.8pt;z-index:25165875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Ugf3wEAAK8DAAAOAAAAZHJzL2Uyb0RvYy54bWysU1Fv0zAQfkfiP1h+p0lLWyBqOo1NQ0hj&#10;IG38AMexG4vEZ85uk/LrOTtpV9gb4sXy3fm+u+/u8+Zq6Fp2UOgN2JLPZzlnykqojd2V/PvT3Zv3&#10;nPkgbC1asKrkR+X51fb1q03vCrWABtpaISMQ64velbwJwRVZ5mWjOuFn4JSloAbsRCATd1mNoif0&#10;rs0Web7OesDaIUjlPXlvxyDfJnytlQxftfYqsLbk1FtIJ6azime23Yhih8I1Rk5tiH/oohPGUtEz&#10;1K0Igu3RvIDqjETwoMNMQpeB1kaqxIHYzPO/2Dw2wqnEhYbj3XlM/v/ByofDo/uGLAwfYaAFJhLe&#10;3YP84ZmFm0bYnbpGhL5RoqbC8ziyrHe+mFLjqH3hI0jVf4Galiz2ARLQoLGLUyGejNBpAcfz0NUQ&#10;mCTncpnnqxWFJMU+LJarddpKJopTtkMfPinoWLyUHGmpCV0c7n2I3Yji9CQWs3Bn2jYttrV/OOjh&#10;6FFJGVP2qf2RSBiqgXKjs4L6SKwQRtWQyunSAP7irCfFlNz/3AtUnLWfLU3m7Xr1bk0SuzTw0qgu&#10;DWElQZU8cDZeb8Ioy71Ds2uo0rgLC9c0TW0S0eeuph2QKhL/ScFRdpd2evX8z7a/AQAA//8DAFBL&#10;AwQUAAYACAAAACEAYrdU6OAAAAAMAQAADwAAAGRycy9kb3ducmV2LnhtbEyPy07DMBBF90j8gzVI&#10;7KjTBjlRGqfiIT6AghDs3HiaWMTjNHZal6/HXcFyZo7unFtvoh3YESdvHElYLjJgSK3ThjoJ728v&#10;dyUwHxRpNThCCWf0sGmur2pVaXeiVzxuQ8dSCPlKSehDGCvOfdujVX7hRqR027vJqpDGqeN6UqcU&#10;bge+yjLBrTKUPvRqxKce2+/tbCU8x89DFELk88dZHH7M4/y1NCjl7U18WAMLGMMfDBf9pA5Nctq5&#10;mbRng4S8vM8TKqHIi1TqQmRFkVY7CWW5EsCbmv8v0fwCAAD//wMAUEsBAi0AFAAGAAgAAAAhALaD&#10;OJL+AAAA4QEAABMAAAAAAAAAAAAAAAAAAAAAAFtDb250ZW50X1R5cGVzXS54bWxQSwECLQAUAAYA&#10;CAAAACEAOP0h/9YAAACUAQAACwAAAAAAAAAAAAAAAAAvAQAAX3JlbHMvLnJlbHNQSwECLQAUAAYA&#10;CAAAACEA3hVIH98BAACvAwAADgAAAAAAAAAAAAAAAAAuAgAAZHJzL2Uyb0RvYy54bWxQSwECLQAU&#10;AAYACAAAACEAYrdU6OAAAAAMAQAADwAAAAAAAAAAAAAAAAA5BAAAZHJzL2Rvd25yZXYueG1sUEsF&#10;BgAAAAAEAAQA8wAAAEYFAAAAAA==&#10;" filled="f" stroked="f" insetpen="t">
              <v:textbox inset="2.88pt,2.88pt,2.88pt,2.88pt">
                <w:txbxContent>
                  <w:p w14:paraId="06DCD270" w14:textId="77777777" w:rsidR="001279B6" w:rsidRDefault="001279B6">
                    <w:pPr>
                      <w:pStyle w:val="Footer"/>
                      <w:tabs>
                        <w:tab w:val="clear" w:pos="8640"/>
                        <w:tab w:val="right" w:pos="9043"/>
                      </w:tabs>
                      <w:jc w:val="right"/>
                      <w:rPr>
                        <w:rFonts w:ascii="Arial" w:hAnsi="Arial" w:cs="Arial"/>
                        <w:b/>
                        <w:bCs/>
                        <w:color w:val="FFA521"/>
                        <w:sz w:val="32"/>
                        <w:szCs w:val="32"/>
                      </w:rPr>
                    </w:pPr>
                    <w:r>
                      <w:rPr>
                        <w:rFonts w:ascii="Arial" w:hAnsi="Arial" w:cs="Arial"/>
                        <w:i/>
                        <w:iCs/>
                        <w:color w:val="0D085E"/>
                        <w:sz w:val="32"/>
                        <w:szCs w:val="32"/>
                      </w:rPr>
                      <w:t>• • • • • • • • • • • • • • • • • • • • • • • • • • • • •</w:t>
                    </w:r>
                  </w:p>
                  <w:p w14:paraId="06DCD271" w14:textId="77777777" w:rsidR="001279B6" w:rsidRDefault="001279B6">
                    <w:pPr>
                      <w:pStyle w:val="Footer"/>
                      <w:jc w:val="right"/>
                      <w:rPr>
                        <w:rFonts w:ascii="Arial" w:hAnsi="Arial" w:cs="Arial"/>
                        <w:b/>
                        <w:bCs/>
                        <w:color w:val="0D085E"/>
                        <w:sz w:val="40"/>
                        <w:szCs w:val="40"/>
                      </w:rPr>
                    </w:pPr>
                    <w:r>
                      <w:rPr>
                        <w:rFonts w:ascii="Arial" w:hAnsi="Arial" w:cs="Arial"/>
                        <w:b/>
                        <w:bCs/>
                        <w:color w:val="FFA521"/>
                        <w:sz w:val="40"/>
                        <w:szCs w:val="40"/>
                      </w:rPr>
                      <w:t>human resources</w:t>
                    </w:r>
                    <w:r>
                      <w:rPr>
                        <w:rFonts w:ascii="Arial" w:hAnsi="Arial" w:cs="Arial"/>
                        <w:b/>
                        <w:bCs/>
                        <w:color w:val="0D085E"/>
                        <w:sz w:val="40"/>
                        <w:szCs w:val="40"/>
                      </w:rPr>
                      <w:t xml:space="preserve"> department</w:t>
                    </w:r>
                  </w:p>
                  <w:p w14:paraId="06DCD272" w14:textId="77777777" w:rsidR="001279B6" w:rsidRDefault="001279B6">
                    <w:pPr>
                      <w:pStyle w:val="Footer"/>
                      <w:widowControl w:val="0"/>
                      <w:jc w:val="right"/>
                      <w:rPr>
                        <w:color w:val="000000"/>
                      </w:rPr>
                    </w:pPr>
                    <w:r>
                      <w:rPr>
                        <w:rFonts w:ascii="Arial" w:hAnsi="Arial" w:cs="Arial"/>
                        <w:b/>
                        <w:bCs/>
                        <w:color w:val="808080"/>
                        <w:sz w:val="32"/>
                        <w:szCs w:val="32"/>
                        <w:lang w:eastAsia="zh-Hans"/>
                      </w:rPr>
                      <w:t>general management</w:t>
                    </w:r>
                    <w:r>
                      <w:rPr>
                        <w:lang w:eastAsia="zh-Hans"/>
                      </w:rPr>
                      <w:t xml:space="preserve"> </w:t>
                    </w:r>
                  </w:p>
                </w:txbxContent>
              </v:textbox>
            </v:shape>
          </w:pict>
        </mc:Fallback>
      </mc:AlternateContent>
    </w:r>
  </w:p>
  <w:p w14:paraId="06DCD264" w14:textId="77777777" w:rsidR="001279B6" w:rsidRDefault="001279B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DCD230" w14:textId="77777777" w:rsidR="001279B6" w:rsidRDefault="001279B6">
      <w:r>
        <w:separator/>
      </w:r>
    </w:p>
  </w:footnote>
  <w:footnote w:type="continuationSeparator" w:id="0">
    <w:p w14:paraId="06DCD231" w14:textId="77777777" w:rsidR="001279B6" w:rsidRDefault="001279B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34" w14:textId="77777777" w:rsidR="001279B6" w:rsidRDefault="001279B6" w:rsidP="00417210">
    <w:pPr>
      <w:pStyle w:val="Header"/>
      <w:tabs>
        <w:tab w:val="clear" w:pos="4320"/>
        <w:tab w:val="clear" w:pos="8640"/>
        <w:tab w:val="left" w:pos="1720"/>
      </w:tabs>
    </w:pPr>
    <w:r>
      <w:tab/>
    </w:r>
  </w:p>
  <w:tbl>
    <w:tblPr>
      <w:tblW w:w="10215" w:type="dxa"/>
      <w:tblInd w:w="147" w:type="dxa"/>
      <w:tblBorders>
        <w:top w:val="single" w:sz="12" w:space="0" w:color="447DB5"/>
      </w:tblBorders>
      <w:tblLook w:val="01E0" w:firstRow="1" w:lastRow="1" w:firstColumn="1" w:lastColumn="1" w:noHBand="0" w:noVBand="0"/>
    </w:tblPr>
    <w:tblGrid>
      <w:gridCol w:w="8053"/>
      <w:gridCol w:w="2162"/>
    </w:tblGrid>
    <w:tr w:rsidR="001279B6" w:rsidRPr="002A118C" w14:paraId="06DCD238" w14:textId="77777777" w:rsidTr="002A118C">
      <w:trPr>
        <w:trHeight w:val="593"/>
      </w:trPr>
      <w:tc>
        <w:tcPr>
          <w:tcW w:w="8053" w:type="dxa"/>
          <w:shd w:val="clear" w:color="auto" w:fill="E65D00"/>
        </w:tcPr>
        <w:p w14:paraId="06DCD235" w14:textId="77777777" w:rsidR="001279B6" w:rsidRPr="002A118C" w:rsidRDefault="001279B6" w:rsidP="002A118C">
          <w:pPr>
            <w:pStyle w:val="Header"/>
            <w:spacing w:before="80" w:after="80"/>
            <w:rPr>
              <w:rFonts w:ascii="Arial Narrow" w:hAnsi="Arial Narrow"/>
              <w:b/>
              <w:bCs/>
              <w:color w:val="FFFFFF"/>
            </w:rPr>
          </w:pPr>
          <w:r w:rsidRPr="002A118C">
            <w:rPr>
              <w:rFonts w:ascii="Arial Narrow" w:hAnsi="Arial Narrow"/>
              <w:b/>
              <w:bCs/>
              <w:color w:val="FFFFFF"/>
            </w:rPr>
            <w:t>HR.SOP.III.019B_Version 2.0</w:t>
          </w:r>
        </w:p>
        <w:p w14:paraId="06DCD236" w14:textId="77777777" w:rsidR="001279B6" w:rsidRPr="002A118C" w:rsidRDefault="001279B6" w:rsidP="002A118C">
          <w:pPr>
            <w:pStyle w:val="Header"/>
            <w:spacing w:before="80" w:after="80"/>
            <w:rPr>
              <w:rFonts w:ascii="Arial Narrow" w:hAnsi="Arial Narrow"/>
              <w:b/>
              <w:bCs/>
              <w:color w:val="FFFFFF"/>
            </w:rPr>
          </w:pPr>
          <w:r w:rsidRPr="002A118C">
            <w:rPr>
              <w:rFonts w:ascii="Arial Narrow" w:hAnsi="Arial Narrow"/>
              <w:b/>
              <w:bCs/>
              <w:color w:val="FFFFFF"/>
            </w:rPr>
            <w:t>Home Leave – Step 2, Initiate Travel Request</w:t>
          </w:r>
        </w:p>
      </w:tc>
      <w:tc>
        <w:tcPr>
          <w:tcW w:w="2162" w:type="dxa"/>
          <w:tcBorders>
            <w:top w:val="single" w:sz="12" w:space="0" w:color="447DB5"/>
          </w:tcBorders>
          <w:shd w:val="clear" w:color="auto" w:fill="auto"/>
        </w:tcPr>
        <w:p w14:paraId="06DCD237" w14:textId="77777777" w:rsidR="001279B6" w:rsidRPr="002A118C" w:rsidRDefault="001279B6" w:rsidP="002A118C">
          <w:pPr>
            <w:pStyle w:val="Header"/>
            <w:numPr>
              <w:ilvl w:val="0"/>
              <w:numId w:val="17"/>
            </w:numPr>
            <w:tabs>
              <w:tab w:val="clear" w:pos="4320"/>
              <w:tab w:val="clear" w:pos="8640"/>
            </w:tabs>
            <w:spacing w:before="80" w:after="80"/>
            <w:jc w:val="center"/>
            <w:rPr>
              <w:rFonts w:ascii="Verdana" w:hAnsi="Verdana"/>
              <w:b/>
              <w:bCs/>
              <w:color w:val="FFFFFF"/>
            </w:rPr>
          </w:pPr>
        </w:p>
      </w:tc>
    </w:tr>
  </w:tbl>
  <w:p w14:paraId="06DCD239" w14:textId="77777777" w:rsidR="001279B6" w:rsidRDefault="001279B6" w:rsidP="00417210">
    <w:pPr>
      <w:pStyle w:val="Header"/>
      <w:tabs>
        <w:tab w:val="clear" w:pos="4320"/>
        <w:tab w:val="clear" w:pos="8640"/>
        <w:tab w:val="left" w:pos="1720"/>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4050" w:type="dxa"/>
      <w:tblInd w:w="147" w:type="dxa"/>
      <w:tblBorders>
        <w:top w:val="single" w:sz="12" w:space="0" w:color="447DB5"/>
      </w:tblBorders>
      <w:tblLook w:val="01E0" w:firstRow="1" w:lastRow="1" w:firstColumn="1" w:lastColumn="1" w:noHBand="0" w:noVBand="0"/>
    </w:tblPr>
    <w:tblGrid>
      <w:gridCol w:w="7101"/>
      <w:gridCol w:w="6949"/>
    </w:tblGrid>
    <w:tr w:rsidR="001279B6" w:rsidRPr="002A118C" w14:paraId="06DCD23D" w14:textId="77777777" w:rsidTr="001279B6">
      <w:trPr>
        <w:trHeight w:val="545"/>
      </w:trPr>
      <w:tc>
        <w:tcPr>
          <w:tcW w:w="7101" w:type="dxa"/>
          <w:tcBorders>
            <w:top w:val="single" w:sz="12" w:space="0" w:color="447DB5"/>
          </w:tcBorders>
          <w:shd w:val="clear" w:color="auto" w:fill="006600"/>
        </w:tcPr>
        <w:p w14:paraId="06DCD23A" w14:textId="77777777" w:rsidR="001279B6" w:rsidRPr="002A118C" w:rsidRDefault="001279B6" w:rsidP="001279B6">
          <w:pPr>
            <w:pStyle w:val="Header"/>
            <w:spacing w:before="80" w:after="80"/>
            <w:rPr>
              <w:rFonts w:ascii="Arial Narrow" w:hAnsi="Arial Narrow"/>
              <w:b/>
              <w:bCs/>
              <w:color w:val="FFFFFF"/>
            </w:rPr>
          </w:pPr>
          <w:r>
            <w:rPr>
              <w:rFonts w:ascii="Arial Narrow" w:hAnsi="Arial Narrow"/>
              <w:b/>
              <w:bCs/>
              <w:color w:val="FFFFFF"/>
            </w:rPr>
            <w:t>SOP Name</w:t>
          </w:r>
        </w:p>
        <w:p w14:paraId="06DCD23B" w14:textId="77777777" w:rsidR="001279B6" w:rsidRPr="002A118C" w:rsidRDefault="001279B6" w:rsidP="001279B6">
          <w:pPr>
            <w:pStyle w:val="Header"/>
            <w:tabs>
              <w:tab w:val="left" w:pos="960"/>
              <w:tab w:val="right" w:pos="6442"/>
            </w:tabs>
            <w:spacing w:before="80" w:after="80"/>
            <w:ind w:right="491"/>
            <w:rPr>
              <w:rFonts w:ascii="Arial Narrow" w:hAnsi="Arial Narrow"/>
              <w:b/>
              <w:bCs/>
              <w:color w:val="FFFFFF"/>
            </w:rPr>
          </w:pPr>
          <w:r>
            <w:rPr>
              <w:rFonts w:ascii="Arial Narrow" w:hAnsi="Arial Narrow"/>
              <w:b/>
              <w:bCs/>
              <w:color w:val="FFFFFF"/>
            </w:rPr>
            <w:t>SOP Title, Sub-title</w:t>
          </w:r>
        </w:p>
      </w:tc>
      <w:tc>
        <w:tcPr>
          <w:tcW w:w="6949" w:type="dxa"/>
          <w:tcBorders>
            <w:top w:val="single" w:sz="12" w:space="0" w:color="447DB5"/>
          </w:tcBorders>
          <w:shd w:val="clear" w:color="auto" w:fill="auto"/>
        </w:tcPr>
        <w:p w14:paraId="06DCD23C" w14:textId="77777777" w:rsidR="001279B6" w:rsidRPr="002A118C" w:rsidRDefault="001279B6" w:rsidP="001279B6">
          <w:pPr>
            <w:pStyle w:val="Header"/>
            <w:numPr>
              <w:ilvl w:val="0"/>
              <w:numId w:val="17"/>
            </w:numPr>
            <w:tabs>
              <w:tab w:val="clear" w:pos="4320"/>
              <w:tab w:val="clear" w:pos="8640"/>
            </w:tabs>
            <w:spacing w:before="80" w:after="80"/>
            <w:jc w:val="center"/>
            <w:rPr>
              <w:rFonts w:ascii="Verdana" w:hAnsi="Verdana"/>
              <w:b/>
              <w:bCs/>
              <w:color w:val="FFFFFF"/>
            </w:rPr>
          </w:pPr>
        </w:p>
      </w:tc>
    </w:tr>
  </w:tbl>
  <w:p w14:paraId="06DCD23E" w14:textId="77777777" w:rsidR="001279B6" w:rsidRDefault="001279B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47" w14:textId="77777777" w:rsidR="001279B6" w:rsidRDefault="001279B6">
    <w:pPr>
      <w:pStyle w:val="Header"/>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4B" w14:textId="77777777" w:rsidR="001279B6" w:rsidRDefault="001279B6" w:rsidP="00417210">
    <w:pPr>
      <w:pStyle w:val="Header"/>
      <w:tabs>
        <w:tab w:val="clear" w:pos="4320"/>
        <w:tab w:val="clear" w:pos="8640"/>
        <w:tab w:val="left" w:pos="1720"/>
      </w:tabs>
    </w:pPr>
    <w:r>
      <w:tab/>
    </w:r>
  </w:p>
  <w:tbl>
    <w:tblPr>
      <w:tblW w:w="14003" w:type="dxa"/>
      <w:tblInd w:w="147" w:type="dxa"/>
      <w:tblBorders>
        <w:top w:val="single" w:sz="12" w:space="0" w:color="447DB5"/>
      </w:tblBorders>
      <w:tblLook w:val="01E0" w:firstRow="1" w:lastRow="1" w:firstColumn="1" w:lastColumn="1" w:noHBand="0" w:noVBand="0"/>
    </w:tblPr>
    <w:tblGrid>
      <w:gridCol w:w="8053"/>
      <w:gridCol w:w="5950"/>
    </w:tblGrid>
    <w:tr w:rsidR="001279B6" w:rsidRPr="002A118C" w14:paraId="06DCD24F" w14:textId="77777777" w:rsidTr="002A118C">
      <w:trPr>
        <w:trHeight w:val="593"/>
      </w:trPr>
      <w:tc>
        <w:tcPr>
          <w:tcW w:w="8053" w:type="dxa"/>
          <w:shd w:val="clear" w:color="auto" w:fill="E65D00"/>
        </w:tcPr>
        <w:p w14:paraId="06DCD24C" w14:textId="77777777" w:rsidR="001279B6" w:rsidRPr="002A118C" w:rsidRDefault="001279B6" w:rsidP="002A118C">
          <w:pPr>
            <w:pStyle w:val="Header"/>
            <w:spacing w:before="80" w:after="80"/>
            <w:rPr>
              <w:rFonts w:ascii="Arial Narrow" w:hAnsi="Arial Narrow"/>
              <w:b/>
              <w:bCs/>
              <w:color w:val="FFFFFF"/>
            </w:rPr>
          </w:pPr>
          <w:r w:rsidRPr="002A118C">
            <w:rPr>
              <w:rFonts w:ascii="Arial Narrow" w:hAnsi="Arial Narrow"/>
              <w:b/>
              <w:bCs/>
              <w:color w:val="FFFFFF"/>
            </w:rPr>
            <w:t>HR.SOP.III.019B_Version 2.0</w:t>
          </w:r>
        </w:p>
        <w:p w14:paraId="06DCD24D" w14:textId="77777777" w:rsidR="001279B6" w:rsidRPr="002A118C" w:rsidRDefault="001279B6" w:rsidP="002A118C">
          <w:pPr>
            <w:pStyle w:val="Header"/>
            <w:spacing w:before="80" w:after="80"/>
            <w:rPr>
              <w:rFonts w:ascii="Arial Narrow" w:hAnsi="Arial Narrow"/>
              <w:b/>
              <w:bCs/>
              <w:color w:val="FFFFFF"/>
            </w:rPr>
          </w:pPr>
          <w:r w:rsidRPr="002A118C">
            <w:rPr>
              <w:rFonts w:ascii="Arial Narrow" w:hAnsi="Arial Narrow"/>
              <w:b/>
              <w:bCs/>
              <w:color w:val="FFFFFF"/>
            </w:rPr>
            <w:t>Home Leave – Step 2, Initiate Travel Request</w:t>
          </w:r>
        </w:p>
      </w:tc>
      <w:tc>
        <w:tcPr>
          <w:tcW w:w="5950" w:type="dxa"/>
          <w:tcBorders>
            <w:top w:val="single" w:sz="12" w:space="0" w:color="447DB5"/>
          </w:tcBorders>
          <w:shd w:val="clear" w:color="auto" w:fill="auto"/>
        </w:tcPr>
        <w:p w14:paraId="06DCD24E" w14:textId="77777777" w:rsidR="001279B6" w:rsidRPr="002A118C" w:rsidRDefault="001279B6" w:rsidP="002A118C">
          <w:pPr>
            <w:pStyle w:val="Header"/>
            <w:numPr>
              <w:ilvl w:val="0"/>
              <w:numId w:val="17"/>
            </w:numPr>
            <w:tabs>
              <w:tab w:val="clear" w:pos="4320"/>
              <w:tab w:val="clear" w:pos="8640"/>
            </w:tabs>
            <w:spacing w:before="80" w:after="80"/>
            <w:jc w:val="center"/>
            <w:rPr>
              <w:rFonts w:ascii="Verdana" w:hAnsi="Verdana"/>
              <w:b/>
              <w:bCs/>
              <w:color w:val="FFFFFF"/>
            </w:rPr>
          </w:pPr>
        </w:p>
      </w:tc>
    </w:tr>
  </w:tbl>
  <w:p w14:paraId="06DCD250" w14:textId="77777777" w:rsidR="001279B6" w:rsidRDefault="001279B6" w:rsidP="00417210">
    <w:pPr>
      <w:pStyle w:val="Header"/>
      <w:tabs>
        <w:tab w:val="clear" w:pos="4320"/>
        <w:tab w:val="clear" w:pos="8640"/>
        <w:tab w:val="left" w:pos="1720"/>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4050" w:type="dxa"/>
      <w:tblInd w:w="147" w:type="dxa"/>
      <w:tblBorders>
        <w:top w:val="single" w:sz="12" w:space="0" w:color="447DB5"/>
      </w:tblBorders>
      <w:tblLook w:val="01E0" w:firstRow="1" w:lastRow="1" w:firstColumn="1" w:lastColumn="1" w:noHBand="0" w:noVBand="0"/>
    </w:tblPr>
    <w:tblGrid>
      <w:gridCol w:w="7101"/>
      <w:gridCol w:w="6949"/>
    </w:tblGrid>
    <w:tr w:rsidR="001279B6" w:rsidRPr="002A118C" w14:paraId="06DCD254" w14:textId="77777777" w:rsidTr="00671BFA">
      <w:trPr>
        <w:trHeight w:val="545"/>
      </w:trPr>
      <w:tc>
        <w:tcPr>
          <w:tcW w:w="7101" w:type="dxa"/>
          <w:tcBorders>
            <w:top w:val="single" w:sz="12" w:space="0" w:color="447DB5"/>
          </w:tcBorders>
          <w:shd w:val="clear" w:color="auto" w:fill="000080"/>
        </w:tcPr>
        <w:p w14:paraId="06DCD252" w14:textId="381FE93A" w:rsidR="001279B6" w:rsidRPr="002A118C" w:rsidRDefault="00FE7050" w:rsidP="00D33187">
          <w:pPr>
            <w:pStyle w:val="Header"/>
            <w:tabs>
              <w:tab w:val="left" w:pos="960"/>
              <w:tab w:val="right" w:pos="6442"/>
            </w:tabs>
            <w:spacing w:before="80" w:after="80"/>
            <w:ind w:right="491"/>
            <w:rPr>
              <w:rFonts w:ascii="Arial Narrow" w:hAnsi="Arial Narrow"/>
              <w:b/>
              <w:bCs/>
              <w:color w:val="FFFFFF"/>
            </w:rPr>
          </w:pPr>
          <w:r w:rsidRPr="00FE7050">
            <w:rPr>
              <w:rFonts w:ascii="Verdana" w:hAnsi="Verdana"/>
              <w:b/>
              <w:bCs/>
              <w:color w:val="FFFFFF" w:themeColor="background1"/>
              <w:sz w:val="18"/>
              <w:szCs w:val="52"/>
            </w:rPr>
            <w:t>OSS.SOP.XIII.00</w:t>
          </w:r>
          <w:r w:rsidR="00D33187">
            <w:rPr>
              <w:rFonts w:ascii="Verdana" w:hAnsi="Verdana"/>
              <w:b/>
              <w:bCs/>
              <w:color w:val="FFFFFF" w:themeColor="background1"/>
              <w:sz w:val="18"/>
              <w:szCs w:val="52"/>
            </w:rPr>
            <w:t>8</w:t>
          </w:r>
          <w:r w:rsidR="001279B6" w:rsidRPr="00FE7050">
            <w:rPr>
              <w:rFonts w:ascii="Arial Narrow" w:hAnsi="Arial Narrow"/>
              <w:b/>
              <w:bCs/>
              <w:color w:val="FFFFFF" w:themeColor="background1"/>
              <w:sz w:val="4"/>
            </w:rPr>
            <w:t xml:space="preserve">SOP </w:t>
          </w:r>
          <w:r>
            <w:rPr>
              <w:rFonts w:ascii="Arial Narrow" w:hAnsi="Arial Narrow"/>
              <w:b/>
              <w:bCs/>
              <w:color w:val="FFFFFF"/>
            </w:rPr>
            <w:t>Leases</w:t>
          </w:r>
          <w:r w:rsidR="001279B6">
            <w:rPr>
              <w:rFonts w:ascii="Arial Narrow" w:hAnsi="Arial Narrow"/>
              <w:b/>
              <w:bCs/>
              <w:color w:val="FFFFFF"/>
            </w:rPr>
            <w:t xml:space="preserve"> </w:t>
          </w:r>
        </w:p>
      </w:tc>
      <w:tc>
        <w:tcPr>
          <w:tcW w:w="6949" w:type="dxa"/>
          <w:tcBorders>
            <w:top w:val="single" w:sz="12" w:space="0" w:color="447DB5"/>
          </w:tcBorders>
          <w:shd w:val="clear" w:color="auto" w:fill="auto"/>
        </w:tcPr>
        <w:p w14:paraId="06DCD253" w14:textId="77777777" w:rsidR="001279B6" w:rsidRPr="002A118C" w:rsidRDefault="001279B6" w:rsidP="001279B6">
          <w:pPr>
            <w:pStyle w:val="Header"/>
            <w:numPr>
              <w:ilvl w:val="0"/>
              <w:numId w:val="17"/>
            </w:numPr>
            <w:tabs>
              <w:tab w:val="clear" w:pos="4320"/>
              <w:tab w:val="clear" w:pos="8640"/>
            </w:tabs>
            <w:spacing w:before="80" w:after="80"/>
            <w:jc w:val="center"/>
            <w:rPr>
              <w:rFonts w:ascii="Verdana" w:hAnsi="Verdana"/>
              <w:b/>
              <w:bCs/>
              <w:color w:val="FFFFFF"/>
            </w:rPr>
          </w:pPr>
        </w:p>
      </w:tc>
    </w:tr>
  </w:tbl>
  <w:p w14:paraId="06DCD255" w14:textId="77777777" w:rsidR="001279B6" w:rsidRDefault="001279B6">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CD25E" w14:textId="77777777" w:rsidR="001279B6" w:rsidRDefault="001279B6" w:rsidP="00406CB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9E0958"/>
    <w:multiLevelType w:val="hybridMultilevel"/>
    <w:tmpl w:val="4B185AF2"/>
    <w:lvl w:ilvl="0" w:tplc="00204310">
      <w:start w:val="1"/>
      <w:numFmt w:val="bullet"/>
      <w:pStyle w:val="Bullet"/>
      <w:lvlText w:val=""/>
      <w:lvlJc w:val="left"/>
      <w:pPr>
        <w:tabs>
          <w:tab w:val="num" w:pos="473"/>
        </w:tabs>
        <w:ind w:left="473" w:hanging="360"/>
      </w:pPr>
      <w:rPr>
        <w:rFonts w:ascii="Symbol" w:hAnsi="Symbol" w:hint="default"/>
        <w:color w:val="1E7FB8"/>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6AC1E8B"/>
    <w:multiLevelType w:val="hybridMultilevel"/>
    <w:tmpl w:val="F63CE34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 w15:restartNumberingAfterBreak="0">
    <w:nsid w:val="09900F7E"/>
    <w:multiLevelType w:val="hybridMultilevel"/>
    <w:tmpl w:val="A8DC7FCA"/>
    <w:lvl w:ilvl="0" w:tplc="026AD9B6">
      <w:start w:val="1"/>
      <w:numFmt w:val="lowerLetter"/>
      <w:lvlText w:val="(%1)"/>
      <w:lvlJc w:val="left"/>
      <w:pPr>
        <w:ind w:left="2520" w:hanging="360"/>
      </w:pPr>
      <w:rPr>
        <w:rFonts w:hint="default"/>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3" w15:restartNumberingAfterBreak="0">
    <w:nsid w:val="099D0053"/>
    <w:multiLevelType w:val="multilevel"/>
    <w:tmpl w:val="42D694E4"/>
    <w:lvl w:ilvl="0">
      <w:start w:val="1"/>
      <w:numFmt w:val="decimal"/>
      <w:lvlText w:val="%1"/>
      <w:lvlJc w:val="left"/>
      <w:pPr>
        <w:ind w:left="480" w:hanging="480"/>
      </w:pPr>
      <w:rPr>
        <w:rFonts w:hint="default"/>
      </w:rPr>
    </w:lvl>
    <w:lvl w:ilvl="1">
      <w:start w:val="2"/>
      <w:numFmt w:val="decimal"/>
      <w:lvlText w:val="%1.%2"/>
      <w:lvlJc w:val="left"/>
      <w:pPr>
        <w:ind w:left="905" w:hanging="480"/>
      </w:pPr>
      <w:rPr>
        <w:rFonts w:hint="default"/>
      </w:rPr>
    </w:lvl>
    <w:lvl w:ilvl="2">
      <w:start w:val="3"/>
      <w:numFmt w:val="decimal"/>
      <w:lvlText w:val="%1.%2.%3"/>
      <w:lvlJc w:val="left"/>
      <w:pPr>
        <w:ind w:left="1570" w:hanging="720"/>
      </w:pPr>
      <w:rPr>
        <w:rFonts w:hint="default"/>
      </w:rPr>
    </w:lvl>
    <w:lvl w:ilvl="3">
      <w:start w:val="1"/>
      <w:numFmt w:val="decimal"/>
      <w:lvlText w:val="%1.%2.%3.%4"/>
      <w:lvlJc w:val="left"/>
      <w:pPr>
        <w:ind w:left="1995" w:hanging="72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205" w:hanging="108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415" w:hanging="1440"/>
      </w:pPr>
      <w:rPr>
        <w:rFonts w:hint="default"/>
      </w:rPr>
    </w:lvl>
    <w:lvl w:ilvl="8">
      <w:start w:val="1"/>
      <w:numFmt w:val="decimal"/>
      <w:lvlText w:val="%1.%2.%3.%4.%5.%6.%7.%8.%9"/>
      <w:lvlJc w:val="left"/>
      <w:pPr>
        <w:ind w:left="5200" w:hanging="1800"/>
      </w:pPr>
      <w:rPr>
        <w:rFonts w:hint="default"/>
      </w:rPr>
    </w:lvl>
  </w:abstractNum>
  <w:abstractNum w:abstractNumId="4" w15:restartNumberingAfterBreak="0">
    <w:nsid w:val="0AF053CD"/>
    <w:multiLevelType w:val="hybridMultilevel"/>
    <w:tmpl w:val="56128788"/>
    <w:lvl w:ilvl="0" w:tplc="7496315A">
      <w:start w:val="1"/>
      <w:numFmt w:val="lowerRoman"/>
      <w:lvlText w:val="(%1)"/>
      <w:lvlJc w:val="right"/>
      <w:pPr>
        <w:tabs>
          <w:tab w:val="num" w:pos="900"/>
        </w:tabs>
        <w:ind w:left="900" w:hanging="18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 w15:restartNumberingAfterBreak="0">
    <w:nsid w:val="0CB53E07"/>
    <w:multiLevelType w:val="hybridMultilevel"/>
    <w:tmpl w:val="90FA4E26"/>
    <w:lvl w:ilvl="0" w:tplc="04090001">
      <w:start w:val="1"/>
      <w:numFmt w:val="bullet"/>
      <w:lvlText w:val=""/>
      <w:lvlJc w:val="left"/>
      <w:pPr>
        <w:ind w:left="1570" w:hanging="360"/>
      </w:pPr>
      <w:rPr>
        <w:rFonts w:ascii="Symbol" w:hAnsi="Symbol" w:hint="default"/>
      </w:rPr>
    </w:lvl>
    <w:lvl w:ilvl="1" w:tplc="04090003" w:tentative="1">
      <w:start w:val="1"/>
      <w:numFmt w:val="bullet"/>
      <w:lvlText w:val="o"/>
      <w:lvlJc w:val="left"/>
      <w:pPr>
        <w:ind w:left="2290" w:hanging="360"/>
      </w:pPr>
      <w:rPr>
        <w:rFonts w:ascii="Courier New" w:hAnsi="Courier New" w:cs="Courier New" w:hint="default"/>
      </w:rPr>
    </w:lvl>
    <w:lvl w:ilvl="2" w:tplc="04090005" w:tentative="1">
      <w:start w:val="1"/>
      <w:numFmt w:val="bullet"/>
      <w:lvlText w:val=""/>
      <w:lvlJc w:val="left"/>
      <w:pPr>
        <w:ind w:left="3010" w:hanging="360"/>
      </w:pPr>
      <w:rPr>
        <w:rFonts w:ascii="Wingdings" w:hAnsi="Wingdings" w:hint="default"/>
      </w:rPr>
    </w:lvl>
    <w:lvl w:ilvl="3" w:tplc="04090001" w:tentative="1">
      <w:start w:val="1"/>
      <w:numFmt w:val="bullet"/>
      <w:lvlText w:val=""/>
      <w:lvlJc w:val="left"/>
      <w:pPr>
        <w:ind w:left="3730" w:hanging="360"/>
      </w:pPr>
      <w:rPr>
        <w:rFonts w:ascii="Symbol" w:hAnsi="Symbol" w:hint="default"/>
      </w:rPr>
    </w:lvl>
    <w:lvl w:ilvl="4" w:tplc="04090003" w:tentative="1">
      <w:start w:val="1"/>
      <w:numFmt w:val="bullet"/>
      <w:lvlText w:val="o"/>
      <w:lvlJc w:val="left"/>
      <w:pPr>
        <w:ind w:left="4450" w:hanging="360"/>
      </w:pPr>
      <w:rPr>
        <w:rFonts w:ascii="Courier New" w:hAnsi="Courier New" w:cs="Courier New" w:hint="default"/>
      </w:rPr>
    </w:lvl>
    <w:lvl w:ilvl="5" w:tplc="04090005" w:tentative="1">
      <w:start w:val="1"/>
      <w:numFmt w:val="bullet"/>
      <w:lvlText w:val=""/>
      <w:lvlJc w:val="left"/>
      <w:pPr>
        <w:ind w:left="5170" w:hanging="360"/>
      </w:pPr>
      <w:rPr>
        <w:rFonts w:ascii="Wingdings" w:hAnsi="Wingdings" w:hint="default"/>
      </w:rPr>
    </w:lvl>
    <w:lvl w:ilvl="6" w:tplc="04090001" w:tentative="1">
      <w:start w:val="1"/>
      <w:numFmt w:val="bullet"/>
      <w:lvlText w:val=""/>
      <w:lvlJc w:val="left"/>
      <w:pPr>
        <w:ind w:left="5890" w:hanging="360"/>
      </w:pPr>
      <w:rPr>
        <w:rFonts w:ascii="Symbol" w:hAnsi="Symbol" w:hint="default"/>
      </w:rPr>
    </w:lvl>
    <w:lvl w:ilvl="7" w:tplc="04090003" w:tentative="1">
      <w:start w:val="1"/>
      <w:numFmt w:val="bullet"/>
      <w:lvlText w:val="o"/>
      <w:lvlJc w:val="left"/>
      <w:pPr>
        <w:ind w:left="6610" w:hanging="360"/>
      </w:pPr>
      <w:rPr>
        <w:rFonts w:ascii="Courier New" w:hAnsi="Courier New" w:cs="Courier New" w:hint="default"/>
      </w:rPr>
    </w:lvl>
    <w:lvl w:ilvl="8" w:tplc="04090005" w:tentative="1">
      <w:start w:val="1"/>
      <w:numFmt w:val="bullet"/>
      <w:lvlText w:val=""/>
      <w:lvlJc w:val="left"/>
      <w:pPr>
        <w:ind w:left="7330" w:hanging="360"/>
      </w:pPr>
      <w:rPr>
        <w:rFonts w:ascii="Wingdings" w:hAnsi="Wingdings" w:hint="default"/>
      </w:rPr>
    </w:lvl>
  </w:abstractNum>
  <w:abstractNum w:abstractNumId="6" w15:restartNumberingAfterBreak="0">
    <w:nsid w:val="0E742343"/>
    <w:multiLevelType w:val="multilevel"/>
    <w:tmpl w:val="120491FE"/>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50754E8"/>
    <w:multiLevelType w:val="hybridMultilevel"/>
    <w:tmpl w:val="0C3EECC2"/>
    <w:lvl w:ilvl="0" w:tplc="0809000F">
      <w:start w:val="1"/>
      <w:numFmt w:val="decimal"/>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8" w15:restartNumberingAfterBreak="0">
    <w:nsid w:val="1B734B61"/>
    <w:multiLevelType w:val="hybridMultilevel"/>
    <w:tmpl w:val="103E61CA"/>
    <w:lvl w:ilvl="0" w:tplc="04090001">
      <w:start w:val="1"/>
      <w:numFmt w:val="bullet"/>
      <w:lvlText w:val=""/>
      <w:lvlJc w:val="left"/>
      <w:pPr>
        <w:ind w:left="1800" w:hanging="360"/>
      </w:pPr>
      <w:rPr>
        <w:rFonts w:ascii="Symbol" w:hAnsi="Symbol" w:hint="default"/>
      </w:rPr>
    </w:lvl>
    <w:lvl w:ilvl="1" w:tplc="FFFFFFFF" w:tentative="1">
      <w:start w:val="1"/>
      <w:numFmt w:val="lowerLetter"/>
      <w:lvlText w:val="%2."/>
      <w:lvlJc w:val="left"/>
      <w:pPr>
        <w:ind w:left="2520" w:hanging="360"/>
      </w:pPr>
    </w:lvl>
    <w:lvl w:ilvl="2" w:tplc="FFFFFFFF" w:tentative="1">
      <w:start w:val="1"/>
      <w:numFmt w:val="lowerRoman"/>
      <w:lvlText w:val="%3."/>
      <w:lvlJc w:val="right"/>
      <w:pPr>
        <w:ind w:left="3240" w:hanging="180"/>
      </w:pPr>
    </w:lvl>
    <w:lvl w:ilvl="3" w:tplc="FFFFFFFF" w:tentative="1">
      <w:start w:val="1"/>
      <w:numFmt w:val="decimal"/>
      <w:lvlText w:val="%4."/>
      <w:lvlJc w:val="left"/>
      <w:pPr>
        <w:ind w:left="3960" w:hanging="360"/>
      </w:pPr>
    </w:lvl>
    <w:lvl w:ilvl="4" w:tplc="FFFFFFFF" w:tentative="1">
      <w:start w:val="1"/>
      <w:numFmt w:val="lowerLetter"/>
      <w:lvlText w:val="%5."/>
      <w:lvlJc w:val="left"/>
      <w:pPr>
        <w:ind w:left="4680" w:hanging="360"/>
      </w:pPr>
    </w:lvl>
    <w:lvl w:ilvl="5" w:tplc="FFFFFFFF" w:tentative="1">
      <w:start w:val="1"/>
      <w:numFmt w:val="lowerRoman"/>
      <w:lvlText w:val="%6."/>
      <w:lvlJc w:val="right"/>
      <w:pPr>
        <w:ind w:left="5400" w:hanging="180"/>
      </w:pPr>
    </w:lvl>
    <w:lvl w:ilvl="6" w:tplc="FFFFFFFF" w:tentative="1">
      <w:start w:val="1"/>
      <w:numFmt w:val="decimal"/>
      <w:lvlText w:val="%7."/>
      <w:lvlJc w:val="left"/>
      <w:pPr>
        <w:ind w:left="6120" w:hanging="360"/>
      </w:pPr>
    </w:lvl>
    <w:lvl w:ilvl="7" w:tplc="FFFFFFFF" w:tentative="1">
      <w:start w:val="1"/>
      <w:numFmt w:val="lowerLetter"/>
      <w:lvlText w:val="%8."/>
      <w:lvlJc w:val="left"/>
      <w:pPr>
        <w:ind w:left="6840" w:hanging="360"/>
      </w:pPr>
    </w:lvl>
    <w:lvl w:ilvl="8" w:tplc="FFFFFFFF" w:tentative="1">
      <w:start w:val="1"/>
      <w:numFmt w:val="lowerRoman"/>
      <w:lvlText w:val="%9."/>
      <w:lvlJc w:val="right"/>
      <w:pPr>
        <w:ind w:left="7560" w:hanging="180"/>
      </w:pPr>
    </w:lvl>
  </w:abstractNum>
  <w:abstractNum w:abstractNumId="9" w15:restartNumberingAfterBreak="0">
    <w:nsid w:val="1C977DAC"/>
    <w:multiLevelType w:val="multilevel"/>
    <w:tmpl w:val="2EC48586"/>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 w15:restartNumberingAfterBreak="0">
    <w:nsid w:val="1D046C1D"/>
    <w:multiLevelType w:val="hybridMultilevel"/>
    <w:tmpl w:val="CA4A0F0A"/>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11" w15:restartNumberingAfterBreak="0">
    <w:nsid w:val="1D5E5513"/>
    <w:multiLevelType w:val="hybridMultilevel"/>
    <w:tmpl w:val="E76CB4FA"/>
    <w:lvl w:ilvl="0" w:tplc="04090001">
      <w:start w:val="1"/>
      <w:numFmt w:val="bullet"/>
      <w:lvlText w:val=""/>
      <w:lvlJc w:val="left"/>
      <w:pPr>
        <w:ind w:left="1570" w:hanging="360"/>
      </w:pPr>
      <w:rPr>
        <w:rFonts w:ascii="Symbol" w:hAnsi="Symbol" w:hint="default"/>
      </w:rPr>
    </w:lvl>
    <w:lvl w:ilvl="1" w:tplc="7848F966">
      <w:numFmt w:val="bullet"/>
      <w:lvlText w:val="•"/>
      <w:lvlJc w:val="left"/>
      <w:pPr>
        <w:ind w:left="2515" w:hanging="585"/>
      </w:pPr>
      <w:rPr>
        <w:rFonts w:ascii="Calibri" w:eastAsia="SimSun" w:hAnsi="Calibri" w:cs="Calibri" w:hint="default"/>
      </w:rPr>
    </w:lvl>
    <w:lvl w:ilvl="2" w:tplc="04090005" w:tentative="1">
      <w:start w:val="1"/>
      <w:numFmt w:val="bullet"/>
      <w:lvlText w:val=""/>
      <w:lvlJc w:val="left"/>
      <w:pPr>
        <w:ind w:left="3010" w:hanging="360"/>
      </w:pPr>
      <w:rPr>
        <w:rFonts w:ascii="Wingdings" w:hAnsi="Wingdings" w:hint="default"/>
      </w:rPr>
    </w:lvl>
    <w:lvl w:ilvl="3" w:tplc="04090001" w:tentative="1">
      <w:start w:val="1"/>
      <w:numFmt w:val="bullet"/>
      <w:lvlText w:val=""/>
      <w:lvlJc w:val="left"/>
      <w:pPr>
        <w:ind w:left="3730" w:hanging="360"/>
      </w:pPr>
      <w:rPr>
        <w:rFonts w:ascii="Symbol" w:hAnsi="Symbol" w:hint="default"/>
      </w:rPr>
    </w:lvl>
    <w:lvl w:ilvl="4" w:tplc="04090003" w:tentative="1">
      <w:start w:val="1"/>
      <w:numFmt w:val="bullet"/>
      <w:lvlText w:val="o"/>
      <w:lvlJc w:val="left"/>
      <w:pPr>
        <w:ind w:left="4450" w:hanging="360"/>
      </w:pPr>
      <w:rPr>
        <w:rFonts w:ascii="Courier New" w:hAnsi="Courier New" w:cs="Courier New" w:hint="default"/>
      </w:rPr>
    </w:lvl>
    <w:lvl w:ilvl="5" w:tplc="04090005" w:tentative="1">
      <w:start w:val="1"/>
      <w:numFmt w:val="bullet"/>
      <w:lvlText w:val=""/>
      <w:lvlJc w:val="left"/>
      <w:pPr>
        <w:ind w:left="5170" w:hanging="360"/>
      </w:pPr>
      <w:rPr>
        <w:rFonts w:ascii="Wingdings" w:hAnsi="Wingdings" w:hint="default"/>
      </w:rPr>
    </w:lvl>
    <w:lvl w:ilvl="6" w:tplc="04090001" w:tentative="1">
      <w:start w:val="1"/>
      <w:numFmt w:val="bullet"/>
      <w:lvlText w:val=""/>
      <w:lvlJc w:val="left"/>
      <w:pPr>
        <w:ind w:left="5890" w:hanging="360"/>
      </w:pPr>
      <w:rPr>
        <w:rFonts w:ascii="Symbol" w:hAnsi="Symbol" w:hint="default"/>
      </w:rPr>
    </w:lvl>
    <w:lvl w:ilvl="7" w:tplc="04090003" w:tentative="1">
      <w:start w:val="1"/>
      <w:numFmt w:val="bullet"/>
      <w:lvlText w:val="o"/>
      <w:lvlJc w:val="left"/>
      <w:pPr>
        <w:ind w:left="6610" w:hanging="360"/>
      </w:pPr>
      <w:rPr>
        <w:rFonts w:ascii="Courier New" w:hAnsi="Courier New" w:cs="Courier New" w:hint="default"/>
      </w:rPr>
    </w:lvl>
    <w:lvl w:ilvl="8" w:tplc="04090005" w:tentative="1">
      <w:start w:val="1"/>
      <w:numFmt w:val="bullet"/>
      <w:lvlText w:val=""/>
      <w:lvlJc w:val="left"/>
      <w:pPr>
        <w:ind w:left="7330" w:hanging="360"/>
      </w:pPr>
      <w:rPr>
        <w:rFonts w:ascii="Wingdings" w:hAnsi="Wingdings" w:hint="default"/>
      </w:rPr>
    </w:lvl>
  </w:abstractNum>
  <w:abstractNum w:abstractNumId="12" w15:restartNumberingAfterBreak="0">
    <w:nsid w:val="1FF6469A"/>
    <w:multiLevelType w:val="hybridMultilevel"/>
    <w:tmpl w:val="82FEAC2E"/>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13" w15:restartNumberingAfterBreak="0">
    <w:nsid w:val="23646101"/>
    <w:multiLevelType w:val="hybridMultilevel"/>
    <w:tmpl w:val="7354F588"/>
    <w:lvl w:ilvl="0" w:tplc="08090001">
      <w:start w:val="1"/>
      <w:numFmt w:val="bullet"/>
      <w:lvlText w:val=""/>
      <w:lvlJc w:val="left"/>
      <w:pPr>
        <w:ind w:left="1133" w:hanging="360"/>
      </w:pPr>
      <w:rPr>
        <w:rFonts w:ascii="Symbol" w:hAnsi="Symbol" w:hint="default"/>
      </w:rPr>
    </w:lvl>
    <w:lvl w:ilvl="1" w:tplc="08090003" w:tentative="1">
      <w:start w:val="1"/>
      <w:numFmt w:val="bullet"/>
      <w:lvlText w:val="o"/>
      <w:lvlJc w:val="left"/>
      <w:pPr>
        <w:ind w:left="1853" w:hanging="360"/>
      </w:pPr>
      <w:rPr>
        <w:rFonts w:ascii="Courier New" w:hAnsi="Courier New" w:cs="Courier New" w:hint="default"/>
      </w:rPr>
    </w:lvl>
    <w:lvl w:ilvl="2" w:tplc="08090005" w:tentative="1">
      <w:start w:val="1"/>
      <w:numFmt w:val="bullet"/>
      <w:lvlText w:val=""/>
      <w:lvlJc w:val="left"/>
      <w:pPr>
        <w:ind w:left="2573" w:hanging="360"/>
      </w:pPr>
      <w:rPr>
        <w:rFonts w:ascii="Wingdings" w:hAnsi="Wingdings" w:hint="default"/>
      </w:rPr>
    </w:lvl>
    <w:lvl w:ilvl="3" w:tplc="08090001" w:tentative="1">
      <w:start w:val="1"/>
      <w:numFmt w:val="bullet"/>
      <w:lvlText w:val=""/>
      <w:lvlJc w:val="left"/>
      <w:pPr>
        <w:ind w:left="3293" w:hanging="360"/>
      </w:pPr>
      <w:rPr>
        <w:rFonts w:ascii="Symbol" w:hAnsi="Symbol" w:hint="default"/>
      </w:rPr>
    </w:lvl>
    <w:lvl w:ilvl="4" w:tplc="08090003" w:tentative="1">
      <w:start w:val="1"/>
      <w:numFmt w:val="bullet"/>
      <w:lvlText w:val="o"/>
      <w:lvlJc w:val="left"/>
      <w:pPr>
        <w:ind w:left="4013" w:hanging="360"/>
      </w:pPr>
      <w:rPr>
        <w:rFonts w:ascii="Courier New" w:hAnsi="Courier New" w:cs="Courier New" w:hint="default"/>
      </w:rPr>
    </w:lvl>
    <w:lvl w:ilvl="5" w:tplc="08090005" w:tentative="1">
      <w:start w:val="1"/>
      <w:numFmt w:val="bullet"/>
      <w:lvlText w:val=""/>
      <w:lvlJc w:val="left"/>
      <w:pPr>
        <w:ind w:left="4733" w:hanging="360"/>
      </w:pPr>
      <w:rPr>
        <w:rFonts w:ascii="Wingdings" w:hAnsi="Wingdings" w:hint="default"/>
      </w:rPr>
    </w:lvl>
    <w:lvl w:ilvl="6" w:tplc="08090001" w:tentative="1">
      <w:start w:val="1"/>
      <w:numFmt w:val="bullet"/>
      <w:lvlText w:val=""/>
      <w:lvlJc w:val="left"/>
      <w:pPr>
        <w:ind w:left="5453" w:hanging="360"/>
      </w:pPr>
      <w:rPr>
        <w:rFonts w:ascii="Symbol" w:hAnsi="Symbol" w:hint="default"/>
      </w:rPr>
    </w:lvl>
    <w:lvl w:ilvl="7" w:tplc="08090003" w:tentative="1">
      <w:start w:val="1"/>
      <w:numFmt w:val="bullet"/>
      <w:lvlText w:val="o"/>
      <w:lvlJc w:val="left"/>
      <w:pPr>
        <w:ind w:left="6173" w:hanging="360"/>
      </w:pPr>
      <w:rPr>
        <w:rFonts w:ascii="Courier New" w:hAnsi="Courier New" w:cs="Courier New" w:hint="default"/>
      </w:rPr>
    </w:lvl>
    <w:lvl w:ilvl="8" w:tplc="08090005" w:tentative="1">
      <w:start w:val="1"/>
      <w:numFmt w:val="bullet"/>
      <w:lvlText w:val=""/>
      <w:lvlJc w:val="left"/>
      <w:pPr>
        <w:ind w:left="6893" w:hanging="360"/>
      </w:pPr>
      <w:rPr>
        <w:rFonts w:ascii="Wingdings" w:hAnsi="Wingdings" w:hint="default"/>
      </w:rPr>
    </w:lvl>
  </w:abstractNum>
  <w:abstractNum w:abstractNumId="14" w15:restartNumberingAfterBreak="0">
    <w:nsid w:val="239E2E06"/>
    <w:multiLevelType w:val="hybridMultilevel"/>
    <w:tmpl w:val="AA5894DC"/>
    <w:lvl w:ilvl="0" w:tplc="97E4857E">
      <w:start w:val="1"/>
      <w:numFmt w:val="bullet"/>
      <w:pStyle w:val="Bulletwhite"/>
      <w:lvlText w:val=""/>
      <w:lvlJc w:val="left"/>
      <w:pPr>
        <w:tabs>
          <w:tab w:val="num" w:pos="473"/>
        </w:tabs>
        <w:ind w:left="473" w:hanging="360"/>
      </w:pPr>
      <w:rPr>
        <w:rFonts w:ascii="Symbol" w:hAnsi="Symbol" w:hint="default"/>
        <w:color w:val="FFFF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B9947EB"/>
    <w:multiLevelType w:val="hybridMultilevel"/>
    <w:tmpl w:val="A27289B2"/>
    <w:lvl w:ilvl="0" w:tplc="7496315A">
      <w:start w:val="1"/>
      <w:numFmt w:val="lowerRoman"/>
      <w:lvlText w:val="(%1)"/>
      <w:lvlJc w:val="right"/>
      <w:pPr>
        <w:tabs>
          <w:tab w:val="num" w:pos="900"/>
        </w:tabs>
        <w:ind w:left="900" w:hanging="18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2C3E79BB"/>
    <w:multiLevelType w:val="hybridMultilevel"/>
    <w:tmpl w:val="B8FE757A"/>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7" w15:restartNumberingAfterBreak="0">
    <w:nsid w:val="2D525066"/>
    <w:multiLevelType w:val="hybridMultilevel"/>
    <w:tmpl w:val="20D4D572"/>
    <w:lvl w:ilvl="0" w:tplc="08090001">
      <w:start w:val="1"/>
      <w:numFmt w:val="bullet"/>
      <w:lvlText w:val=""/>
      <w:lvlJc w:val="left"/>
      <w:pPr>
        <w:tabs>
          <w:tab w:val="num" w:pos="1800"/>
        </w:tabs>
        <w:ind w:left="1800" w:hanging="360"/>
      </w:pPr>
      <w:rPr>
        <w:rFonts w:ascii="Symbol" w:hAnsi="Symbol" w:hint="default"/>
      </w:rPr>
    </w:lvl>
    <w:lvl w:ilvl="1" w:tplc="08090019" w:tentative="1">
      <w:start w:val="1"/>
      <w:numFmt w:val="lowerLetter"/>
      <w:lvlText w:val="%2."/>
      <w:lvlJc w:val="left"/>
      <w:pPr>
        <w:tabs>
          <w:tab w:val="num" w:pos="2520"/>
        </w:tabs>
        <w:ind w:left="2520" w:hanging="360"/>
      </w:pPr>
    </w:lvl>
    <w:lvl w:ilvl="2" w:tplc="0809001B" w:tentative="1">
      <w:start w:val="1"/>
      <w:numFmt w:val="lowerRoman"/>
      <w:lvlText w:val="%3."/>
      <w:lvlJc w:val="right"/>
      <w:pPr>
        <w:tabs>
          <w:tab w:val="num" w:pos="3240"/>
        </w:tabs>
        <w:ind w:left="3240" w:hanging="180"/>
      </w:pPr>
    </w:lvl>
    <w:lvl w:ilvl="3" w:tplc="0809000F" w:tentative="1">
      <w:start w:val="1"/>
      <w:numFmt w:val="decimal"/>
      <w:lvlText w:val="%4."/>
      <w:lvlJc w:val="left"/>
      <w:pPr>
        <w:tabs>
          <w:tab w:val="num" w:pos="3960"/>
        </w:tabs>
        <w:ind w:left="3960" w:hanging="360"/>
      </w:pPr>
    </w:lvl>
    <w:lvl w:ilvl="4" w:tplc="08090019" w:tentative="1">
      <w:start w:val="1"/>
      <w:numFmt w:val="lowerLetter"/>
      <w:lvlText w:val="%5."/>
      <w:lvlJc w:val="left"/>
      <w:pPr>
        <w:tabs>
          <w:tab w:val="num" w:pos="4680"/>
        </w:tabs>
        <w:ind w:left="4680" w:hanging="360"/>
      </w:pPr>
    </w:lvl>
    <w:lvl w:ilvl="5" w:tplc="0809001B" w:tentative="1">
      <w:start w:val="1"/>
      <w:numFmt w:val="lowerRoman"/>
      <w:lvlText w:val="%6."/>
      <w:lvlJc w:val="right"/>
      <w:pPr>
        <w:tabs>
          <w:tab w:val="num" w:pos="5400"/>
        </w:tabs>
        <w:ind w:left="5400" w:hanging="180"/>
      </w:pPr>
    </w:lvl>
    <w:lvl w:ilvl="6" w:tplc="0809000F" w:tentative="1">
      <w:start w:val="1"/>
      <w:numFmt w:val="decimal"/>
      <w:lvlText w:val="%7."/>
      <w:lvlJc w:val="left"/>
      <w:pPr>
        <w:tabs>
          <w:tab w:val="num" w:pos="6120"/>
        </w:tabs>
        <w:ind w:left="6120" w:hanging="360"/>
      </w:pPr>
    </w:lvl>
    <w:lvl w:ilvl="7" w:tplc="08090019" w:tentative="1">
      <w:start w:val="1"/>
      <w:numFmt w:val="lowerLetter"/>
      <w:lvlText w:val="%8."/>
      <w:lvlJc w:val="left"/>
      <w:pPr>
        <w:tabs>
          <w:tab w:val="num" w:pos="6840"/>
        </w:tabs>
        <w:ind w:left="6840" w:hanging="360"/>
      </w:pPr>
    </w:lvl>
    <w:lvl w:ilvl="8" w:tplc="0809001B" w:tentative="1">
      <w:start w:val="1"/>
      <w:numFmt w:val="lowerRoman"/>
      <w:lvlText w:val="%9."/>
      <w:lvlJc w:val="right"/>
      <w:pPr>
        <w:tabs>
          <w:tab w:val="num" w:pos="7560"/>
        </w:tabs>
        <w:ind w:left="7560" w:hanging="180"/>
      </w:pPr>
    </w:lvl>
  </w:abstractNum>
  <w:abstractNum w:abstractNumId="18" w15:restartNumberingAfterBreak="0">
    <w:nsid w:val="2DD86ADB"/>
    <w:multiLevelType w:val="hybridMultilevel"/>
    <w:tmpl w:val="6944C63A"/>
    <w:lvl w:ilvl="0" w:tplc="04090001">
      <w:start w:val="1"/>
      <w:numFmt w:val="bullet"/>
      <w:lvlText w:val=""/>
      <w:lvlJc w:val="left"/>
      <w:pPr>
        <w:ind w:left="1570" w:hanging="360"/>
      </w:pPr>
      <w:rPr>
        <w:rFonts w:ascii="Symbol" w:hAnsi="Symbol" w:hint="default"/>
      </w:rPr>
    </w:lvl>
    <w:lvl w:ilvl="1" w:tplc="04090003" w:tentative="1">
      <w:start w:val="1"/>
      <w:numFmt w:val="bullet"/>
      <w:lvlText w:val="o"/>
      <w:lvlJc w:val="left"/>
      <w:pPr>
        <w:ind w:left="2290" w:hanging="360"/>
      </w:pPr>
      <w:rPr>
        <w:rFonts w:ascii="Courier New" w:hAnsi="Courier New" w:cs="Courier New" w:hint="default"/>
      </w:rPr>
    </w:lvl>
    <w:lvl w:ilvl="2" w:tplc="04090005" w:tentative="1">
      <w:start w:val="1"/>
      <w:numFmt w:val="bullet"/>
      <w:lvlText w:val=""/>
      <w:lvlJc w:val="left"/>
      <w:pPr>
        <w:ind w:left="3010" w:hanging="360"/>
      </w:pPr>
      <w:rPr>
        <w:rFonts w:ascii="Wingdings" w:hAnsi="Wingdings" w:hint="default"/>
      </w:rPr>
    </w:lvl>
    <w:lvl w:ilvl="3" w:tplc="04090001" w:tentative="1">
      <w:start w:val="1"/>
      <w:numFmt w:val="bullet"/>
      <w:lvlText w:val=""/>
      <w:lvlJc w:val="left"/>
      <w:pPr>
        <w:ind w:left="3730" w:hanging="360"/>
      </w:pPr>
      <w:rPr>
        <w:rFonts w:ascii="Symbol" w:hAnsi="Symbol" w:hint="default"/>
      </w:rPr>
    </w:lvl>
    <w:lvl w:ilvl="4" w:tplc="04090003" w:tentative="1">
      <w:start w:val="1"/>
      <w:numFmt w:val="bullet"/>
      <w:lvlText w:val="o"/>
      <w:lvlJc w:val="left"/>
      <w:pPr>
        <w:ind w:left="4450" w:hanging="360"/>
      </w:pPr>
      <w:rPr>
        <w:rFonts w:ascii="Courier New" w:hAnsi="Courier New" w:cs="Courier New" w:hint="default"/>
      </w:rPr>
    </w:lvl>
    <w:lvl w:ilvl="5" w:tplc="04090005" w:tentative="1">
      <w:start w:val="1"/>
      <w:numFmt w:val="bullet"/>
      <w:lvlText w:val=""/>
      <w:lvlJc w:val="left"/>
      <w:pPr>
        <w:ind w:left="5170" w:hanging="360"/>
      </w:pPr>
      <w:rPr>
        <w:rFonts w:ascii="Wingdings" w:hAnsi="Wingdings" w:hint="default"/>
      </w:rPr>
    </w:lvl>
    <w:lvl w:ilvl="6" w:tplc="04090001" w:tentative="1">
      <w:start w:val="1"/>
      <w:numFmt w:val="bullet"/>
      <w:lvlText w:val=""/>
      <w:lvlJc w:val="left"/>
      <w:pPr>
        <w:ind w:left="5890" w:hanging="360"/>
      </w:pPr>
      <w:rPr>
        <w:rFonts w:ascii="Symbol" w:hAnsi="Symbol" w:hint="default"/>
      </w:rPr>
    </w:lvl>
    <w:lvl w:ilvl="7" w:tplc="04090003" w:tentative="1">
      <w:start w:val="1"/>
      <w:numFmt w:val="bullet"/>
      <w:lvlText w:val="o"/>
      <w:lvlJc w:val="left"/>
      <w:pPr>
        <w:ind w:left="6610" w:hanging="360"/>
      </w:pPr>
      <w:rPr>
        <w:rFonts w:ascii="Courier New" w:hAnsi="Courier New" w:cs="Courier New" w:hint="default"/>
      </w:rPr>
    </w:lvl>
    <w:lvl w:ilvl="8" w:tplc="04090005" w:tentative="1">
      <w:start w:val="1"/>
      <w:numFmt w:val="bullet"/>
      <w:lvlText w:val=""/>
      <w:lvlJc w:val="left"/>
      <w:pPr>
        <w:ind w:left="7330" w:hanging="360"/>
      </w:pPr>
      <w:rPr>
        <w:rFonts w:ascii="Wingdings" w:hAnsi="Wingdings" w:hint="default"/>
      </w:rPr>
    </w:lvl>
  </w:abstractNum>
  <w:abstractNum w:abstractNumId="19" w15:restartNumberingAfterBreak="0">
    <w:nsid w:val="33F86D23"/>
    <w:multiLevelType w:val="hybridMultilevel"/>
    <w:tmpl w:val="053880C0"/>
    <w:lvl w:ilvl="0" w:tplc="EC3A1028">
      <w:start w:val="1"/>
      <w:numFmt w:val="lowerRoman"/>
      <w:lvlText w:val="(%1)"/>
      <w:lvlJc w:val="right"/>
      <w:pPr>
        <w:tabs>
          <w:tab w:val="num" w:pos="1080"/>
        </w:tabs>
        <w:ind w:left="1080" w:hanging="180"/>
      </w:pPr>
      <w:rPr>
        <w:rFonts w:ascii="Garamond" w:hAnsi="Garamond" w:hint="default"/>
        <w:b w:val="0"/>
        <w:bCs w:val="0"/>
        <w:color w:val="auto"/>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20" w15:restartNumberingAfterBreak="0">
    <w:nsid w:val="371C7675"/>
    <w:multiLevelType w:val="hybridMultilevel"/>
    <w:tmpl w:val="942CE60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1" w15:restartNumberingAfterBreak="0">
    <w:nsid w:val="3B4F7E6D"/>
    <w:multiLevelType w:val="hybridMultilevel"/>
    <w:tmpl w:val="622C9924"/>
    <w:lvl w:ilvl="0" w:tplc="9552E8D8">
      <w:start w:val="1"/>
      <w:numFmt w:val="lowerRoman"/>
      <w:lvlText w:val="(%1)"/>
      <w:lvlJc w:val="right"/>
      <w:pPr>
        <w:tabs>
          <w:tab w:val="num" w:pos="1080"/>
        </w:tabs>
        <w:ind w:left="1080" w:hanging="180"/>
      </w:pPr>
      <w:rPr>
        <w:rFonts w:hint="default"/>
        <w:b w:val="0"/>
        <w:bCs w:val="0"/>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22" w15:restartNumberingAfterBreak="0">
    <w:nsid w:val="3CCE6DC0"/>
    <w:multiLevelType w:val="hybridMultilevel"/>
    <w:tmpl w:val="4094F82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3" w15:restartNumberingAfterBreak="0">
    <w:nsid w:val="41DC49B4"/>
    <w:multiLevelType w:val="hybridMultilevel"/>
    <w:tmpl w:val="DA5EC4C4"/>
    <w:lvl w:ilvl="0" w:tplc="3B60650E">
      <w:start w:val="1"/>
      <w:numFmt w:val="decimal"/>
      <w:lvlText w:val="%1."/>
      <w:lvlJc w:val="left"/>
      <w:pPr>
        <w:tabs>
          <w:tab w:val="num" w:pos="720"/>
        </w:tabs>
        <w:ind w:left="720" w:hanging="720"/>
      </w:pPr>
      <w:rPr>
        <w:rFonts w:hint="default"/>
        <w:b w:val="0"/>
        <w:bCs w:val="0"/>
        <w:i w:val="0"/>
        <w:iCs w:val="0"/>
        <w:color w:val="auto"/>
      </w:rPr>
    </w:lvl>
    <w:lvl w:ilvl="1" w:tplc="94BC9230">
      <w:start w:val="1"/>
      <w:numFmt w:val="lowerRoman"/>
      <w:lvlText w:val="(%2)"/>
      <w:lvlJc w:val="right"/>
      <w:pPr>
        <w:tabs>
          <w:tab w:val="num" w:pos="1260"/>
        </w:tabs>
        <w:ind w:left="1260" w:hanging="180"/>
      </w:pPr>
      <w:rPr>
        <w:rFonts w:hint="default"/>
        <w:b w:val="0"/>
        <w:bCs w:val="0"/>
        <w:color w:val="auto"/>
      </w:rPr>
    </w:lvl>
    <w:lvl w:ilvl="2" w:tplc="7496315A">
      <w:start w:val="1"/>
      <w:numFmt w:val="lowerRoman"/>
      <w:lvlText w:val="(%3)"/>
      <w:lvlJc w:val="right"/>
      <w:pPr>
        <w:tabs>
          <w:tab w:val="num" w:pos="2160"/>
        </w:tabs>
        <w:ind w:left="2160" w:hanging="180"/>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4" w15:restartNumberingAfterBreak="0">
    <w:nsid w:val="41FC1AED"/>
    <w:multiLevelType w:val="hybridMultilevel"/>
    <w:tmpl w:val="3A345890"/>
    <w:lvl w:ilvl="0" w:tplc="2190051A">
      <w:start w:val="1"/>
      <w:numFmt w:val="lowerRoman"/>
      <w:lvlText w:val="(%1)"/>
      <w:lvlJc w:val="left"/>
      <w:pPr>
        <w:tabs>
          <w:tab w:val="num" w:pos="1440"/>
        </w:tabs>
        <w:ind w:left="1440" w:hanging="720"/>
      </w:pPr>
      <w:rPr>
        <w:rFonts w:hint="default"/>
      </w:rPr>
    </w:lvl>
    <w:lvl w:ilvl="1" w:tplc="08090019" w:tentative="1">
      <w:start w:val="1"/>
      <w:numFmt w:val="lowerLetter"/>
      <w:lvlText w:val="%2."/>
      <w:lvlJc w:val="left"/>
      <w:pPr>
        <w:tabs>
          <w:tab w:val="num" w:pos="1800"/>
        </w:tabs>
        <w:ind w:left="1800" w:hanging="360"/>
      </w:pPr>
    </w:lvl>
    <w:lvl w:ilvl="2" w:tplc="0809001B" w:tentative="1">
      <w:start w:val="1"/>
      <w:numFmt w:val="lowerRoman"/>
      <w:lvlText w:val="%3."/>
      <w:lvlJc w:val="right"/>
      <w:pPr>
        <w:tabs>
          <w:tab w:val="num" w:pos="2520"/>
        </w:tabs>
        <w:ind w:left="2520" w:hanging="180"/>
      </w:pPr>
    </w:lvl>
    <w:lvl w:ilvl="3" w:tplc="0809000F" w:tentative="1">
      <w:start w:val="1"/>
      <w:numFmt w:val="decimal"/>
      <w:lvlText w:val="%4."/>
      <w:lvlJc w:val="left"/>
      <w:pPr>
        <w:tabs>
          <w:tab w:val="num" w:pos="3240"/>
        </w:tabs>
        <w:ind w:left="3240" w:hanging="360"/>
      </w:pPr>
    </w:lvl>
    <w:lvl w:ilvl="4" w:tplc="08090019" w:tentative="1">
      <w:start w:val="1"/>
      <w:numFmt w:val="lowerLetter"/>
      <w:lvlText w:val="%5."/>
      <w:lvlJc w:val="left"/>
      <w:pPr>
        <w:tabs>
          <w:tab w:val="num" w:pos="3960"/>
        </w:tabs>
        <w:ind w:left="3960" w:hanging="360"/>
      </w:pPr>
    </w:lvl>
    <w:lvl w:ilvl="5" w:tplc="0809001B" w:tentative="1">
      <w:start w:val="1"/>
      <w:numFmt w:val="lowerRoman"/>
      <w:lvlText w:val="%6."/>
      <w:lvlJc w:val="right"/>
      <w:pPr>
        <w:tabs>
          <w:tab w:val="num" w:pos="4680"/>
        </w:tabs>
        <w:ind w:left="4680" w:hanging="180"/>
      </w:pPr>
    </w:lvl>
    <w:lvl w:ilvl="6" w:tplc="0809000F" w:tentative="1">
      <w:start w:val="1"/>
      <w:numFmt w:val="decimal"/>
      <w:lvlText w:val="%7."/>
      <w:lvlJc w:val="left"/>
      <w:pPr>
        <w:tabs>
          <w:tab w:val="num" w:pos="5400"/>
        </w:tabs>
        <w:ind w:left="5400" w:hanging="360"/>
      </w:pPr>
    </w:lvl>
    <w:lvl w:ilvl="7" w:tplc="08090019" w:tentative="1">
      <w:start w:val="1"/>
      <w:numFmt w:val="lowerLetter"/>
      <w:lvlText w:val="%8."/>
      <w:lvlJc w:val="left"/>
      <w:pPr>
        <w:tabs>
          <w:tab w:val="num" w:pos="6120"/>
        </w:tabs>
        <w:ind w:left="6120" w:hanging="360"/>
      </w:pPr>
    </w:lvl>
    <w:lvl w:ilvl="8" w:tplc="0809001B" w:tentative="1">
      <w:start w:val="1"/>
      <w:numFmt w:val="lowerRoman"/>
      <w:lvlText w:val="%9."/>
      <w:lvlJc w:val="right"/>
      <w:pPr>
        <w:tabs>
          <w:tab w:val="num" w:pos="6840"/>
        </w:tabs>
        <w:ind w:left="6840" w:hanging="180"/>
      </w:pPr>
    </w:lvl>
  </w:abstractNum>
  <w:abstractNum w:abstractNumId="25" w15:restartNumberingAfterBreak="0">
    <w:nsid w:val="43280D04"/>
    <w:multiLevelType w:val="hybridMultilevel"/>
    <w:tmpl w:val="FEEC5296"/>
    <w:lvl w:ilvl="0" w:tplc="04090001">
      <w:start w:val="1"/>
      <w:numFmt w:val="bullet"/>
      <w:lvlText w:val=""/>
      <w:lvlJc w:val="left"/>
      <w:pPr>
        <w:ind w:left="1211" w:hanging="360"/>
      </w:pPr>
      <w:rPr>
        <w:rFonts w:ascii="Symbol" w:hAnsi="Symbol" w:hint="default"/>
      </w:rPr>
    </w:lvl>
    <w:lvl w:ilvl="1" w:tplc="04090003" w:tentative="1">
      <w:start w:val="1"/>
      <w:numFmt w:val="bullet"/>
      <w:lvlText w:val="o"/>
      <w:lvlJc w:val="left"/>
      <w:pPr>
        <w:ind w:left="1931" w:hanging="360"/>
      </w:pPr>
      <w:rPr>
        <w:rFonts w:ascii="Courier New" w:hAnsi="Courier New" w:cs="Courier New" w:hint="default"/>
      </w:rPr>
    </w:lvl>
    <w:lvl w:ilvl="2" w:tplc="04090005" w:tentative="1">
      <w:start w:val="1"/>
      <w:numFmt w:val="bullet"/>
      <w:lvlText w:val=""/>
      <w:lvlJc w:val="left"/>
      <w:pPr>
        <w:ind w:left="2651" w:hanging="360"/>
      </w:pPr>
      <w:rPr>
        <w:rFonts w:ascii="Wingdings" w:hAnsi="Wingdings" w:hint="default"/>
      </w:rPr>
    </w:lvl>
    <w:lvl w:ilvl="3" w:tplc="04090001" w:tentative="1">
      <w:start w:val="1"/>
      <w:numFmt w:val="bullet"/>
      <w:lvlText w:val=""/>
      <w:lvlJc w:val="left"/>
      <w:pPr>
        <w:ind w:left="3371" w:hanging="360"/>
      </w:pPr>
      <w:rPr>
        <w:rFonts w:ascii="Symbol" w:hAnsi="Symbol" w:hint="default"/>
      </w:rPr>
    </w:lvl>
    <w:lvl w:ilvl="4" w:tplc="04090003" w:tentative="1">
      <w:start w:val="1"/>
      <w:numFmt w:val="bullet"/>
      <w:lvlText w:val="o"/>
      <w:lvlJc w:val="left"/>
      <w:pPr>
        <w:ind w:left="4091" w:hanging="360"/>
      </w:pPr>
      <w:rPr>
        <w:rFonts w:ascii="Courier New" w:hAnsi="Courier New" w:cs="Courier New" w:hint="default"/>
      </w:rPr>
    </w:lvl>
    <w:lvl w:ilvl="5" w:tplc="04090005" w:tentative="1">
      <w:start w:val="1"/>
      <w:numFmt w:val="bullet"/>
      <w:lvlText w:val=""/>
      <w:lvlJc w:val="left"/>
      <w:pPr>
        <w:ind w:left="4811" w:hanging="360"/>
      </w:pPr>
      <w:rPr>
        <w:rFonts w:ascii="Wingdings" w:hAnsi="Wingdings" w:hint="default"/>
      </w:rPr>
    </w:lvl>
    <w:lvl w:ilvl="6" w:tplc="04090001" w:tentative="1">
      <w:start w:val="1"/>
      <w:numFmt w:val="bullet"/>
      <w:lvlText w:val=""/>
      <w:lvlJc w:val="left"/>
      <w:pPr>
        <w:ind w:left="5531" w:hanging="360"/>
      </w:pPr>
      <w:rPr>
        <w:rFonts w:ascii="Symbol" w:hAnsi="Symbol" w:hint="default"/>
      </w:rPr>
    </w:lvl>
    <w:lvl w:ilvl="7" w:tplc="04090003" w:tentative="1">
      <w:start w:val="1"/>
      <w:numFmt w:val="bullet"/>
      <w:lvlText w:val="o"/>
      <w:lvlJc w:val="left"/>
      <w:pPr>
        <w:ind w:left="6251" w:hanging="360"/>
      </w:pPr>
      <w:rPr>
        <w:rFonts w:ascii="Courier New" w:hAnsi="Courier New" w:cs="Courier New" w:hint="default"/>
      </w:rPr>
    </w:lvl>
    <w:lvl w:ilvl="8" w:tplc="04090005" w:tentative="1">
      <w:start w:val="1"/>
      <w:numFmt w:val="bullet"/>
      <w:lvlText w:val=""/>
      <w:lvlJc w:val="left"/>
      <w:pPr>
        <w:ind w:left="6971" w:hanging="360"/>
      </w:pPr>
      <w:rPr>
        <w:rFonts w:ascii="Wingdings" w:hAnsi="Wingdings" w:hint="default"/>
      </w:rPr>
    </w:lvl>
  </w:abstractNum>
  <w:abstractNum w:abstractNumId="26" w15:restartNumberingAfterBreak="0">
    <w:nsid w:val="498D5A3A"/>
    <w:multiLevelType w:val="singleLevel"/>
    <w:tmpl w:val="DE6697DA"/>
    <w:lvl w:ilvl="0">
      <w:start w:val="1"/>
      <w:numFmt w:val="bullet"/>
      <w:pStyle w:val="BodyBullet5"/>
      <w:lvlText w:val="•"/>
      <w:lvlJc w:val="left"/>
      <w:pPr>
        <w:tabs>
          <w:tab w:val="num" w:pos="1778"/>
        </w:tabs>
        <w:ind w:left="1701" w:hanging="283"/>
      </w:pPr>
      <w:rPr>
        <w:rFonts w:ascii="Times New Roman" w:hAnsi="Times New Roman" w:hint="default"/>
        <w:b w:val="0"/>
        <w:i w:val="0"/>
        <w:sz w:val="22"/>
      </w:rPr>
    </w:lvl>
  </w:abstractNum>
  <w:abstractNum w:abstractNumId="27" w15:restartNumberingAfterBreak="0">
    <w:nsid w:val="4C45316A"/>
    <w:multiLevelType w:val="hybridMultilevel"/>
    <w:tmpl w:val="E4FC350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F3D0DB8"/>
    <w:multiLevelType w:val="multilevel"/>
    <w:tmpl w:val="EB42F218"/>
    <w:lvl w:ilvl="0">
      <w:start w:val="1"/>
      <w:numFmt w:val="decimal"/>
      <w:lvlText w:val="%1."/>
      <w:lvlJc w:val="left"/>
      <w:pPr>
        <w:ind w:left="360" w:hanging="360"/>
      </w:pPr>
      <w:rPr>
        <w:b/>
        <w:bCs/>
        <w:color w:val="4F81BD" w:themeColor="accent1"/>
        <w:sz w:val="28"/>
        <w:szCs w:val="2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50231419"/>
    <w:multiLevelType w:val="hybridMultilevel"/>
    <w:tmpl w:val="D8C4601E"/>
    <w:lvl w:ilvl="0" w:tplc="C63CA4B6">
      <w:start w:val="1"/>
      <w:numFmt w:val="lowerRoman"/>
      <w:lvlText w:val="(%1)"/>
      <w:lvlJc w:val="right"/>
      <w:pPr>
        <w:tabs>
          <w:tab w:val="num" w:pos="900"/>
        </w:tabs>
        <w:ind w:left="900" w:hanging="180"/>
      </w:pPr>
      <w:rPr>
        <w:rFonts w:hint="default"/>
        <w:b w:val="0"/>
        <w:bCs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0" w15:restartNumberingAfterBreak="0">
    <w:nsid w:val="50756EA2"/>
    <w:multiLevelType w:val="hybridMultilevel"/>
    <w:tmpl w:val="2EEEC0BE"/>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31" w15:restartNumberingAfterBreak="0">
    <w:nsid w:val="53B104CC"/>
    <w:multiLevelType w:val="hybridMultilevel"/>
    <w:tmpl w:val="8F7C0650"/>
    <w:lvl w:ilvl="0" w:tplc="C14612E0">
      <w:start w:val="2"/>
      <w:numFmt w:val="bullet"/>
      <w:lvlText w:val="-"/>
      <w:lvlJc w:val="left"/>
      <w:pPr>
        <w:tabs>
          <w:tab w:val="num" w:pos="1080"/>
        </w:tabs>
        <w:ind w:left="1080" w:hanging="360"/>
      </w:pPr>
      <w:rPr>
        <w:rFonts w:ascii="Garamond" w:eastAsia="SimSun" w:hAnsi="Garamond" w:cs="Times New Roman" w:hint="default"/>
      </w:rPr>
    </w:lvl>
    <w:lvl w:ilvl="1" w:tplc="08090003" w:tentative="1">
      <w:start w:val="1"/>
      <w:numFmt w:val="bullet"/>
      <w:lvlText w:val="o"/>
      <w:lvlJc w:val="left"/>
      <w:pPr>
        <w:tabs>
          <w:tab w:val="num" w:pos="1800"/>
        </w:tabs>
        <w:ind w:left="1800" w:hanging="360"/>
      </w:pPr>
      <w:rPr>
        <w:rFonts w:ascii="Courier New" w:hAnsi="Courier New" w:cs="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cs="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cs="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32" w15:restartNumberingAfterBreak="0">
    <w:nsid w:val="56CE5883"/>
    <w:multiLevelType w:val="hybridMultilevel"/>
    <w:tmpl w:val="A4920C4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8062597"/>
    <w:multiLevelType w:val="hybridMultilevel"/>
    <w:tmpl w:val="4A8A0590"/>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4" w15:restartNumberingAfterBreak="0">
    <w:nsid w:val="594A357D"/>
    <w:multiLevelType w:val="multilevel"/>
    <w:tmpl w:val="EB42F218"/>
    <w:lvl w:ilvl="0">
      <w:start w:val="1"/>
      <w:numFmt w:val="decimal"/>
      <w:lvlText w:val="%1."/>
      <w:lvlJc w:val="left"/>
      <w:pPr>
        <w:ind w:left="360" w:hanging="360"/>
      </w:pPr>
      <w:rPr>
        <w:b/>
        <w:bCs/>
        <w:color w:val="4F81BD" w:themeColor="accent1"/>
        <w:sz w:val="28"/>
        <w:szCs w:val="2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5" w15:restartNumberingAfterBreak="0">
    <w:nsid w:val="5CA50316"/>
    <w:multiLevelType w:val="hybridMultilevel"/>
    <w:tmpl w:val="04F809B0"/>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36" w15:restartNumberingAfterBreak="0">
    <w:nsid w:val="5CAC004D"/>
    <w:multiLevelType w:val="hybridMultilevel"/>
    <w:tmpl w:val="57E8ECE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7" w15:restartNumberingAfterBreak="0">
    <w:nsid w:val="5EB45FCA"/>
    <w:multiLevelType w:val="hybridMultilevel"/>
    <w:tmpl w:val="7538760E"/>
    <w:lvl w:ilvl="0" w:tplc="7496315A">
      <w:start w:val="1"/>
      <w:numFmt w:val="lowerRoman"/>
      <w:lvlText w:val="(%1)"/>
      <w:lvlJc w:val="right"/>
      <w:pPr>
        <w:tabs>
          <w:tab w:val="num" w:pos="900"/>
        </w:tabs>
        <w:ind w:left="900" w:hanging="18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8" w15:restartNumberingAfterBreak="0">
    <w:nsid w:val="60A607E7"/>
    <w:multiLevelType w:val="hybridMultilevel"/>
    <w:tmpl w:val="CF544338"/>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39" w15:restartNumberingAfterBreak="0">
    <w:nsid w:val="60AA2646"/>
    <w:multiLevelType w:val="multilevel"/>
    <w:tmpl w:val="2EC48586"/>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0" w15:restartNumberingAfterBreak="0">
    <w:nsid w:val="63FE58D9"/>
    <w:multiLevelType w:val="hybridMultilevel"/>
    <w:tmpl w:val="66727B4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41" w15:restartNumberingAfterBreak="0">
    <w:nsid w:val="71727453"/>
    <w:multiLevelType w:val="hybridMultilevel"/>
    <w:tmpl w:val="C320364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42" w15:restartNumberingAfterBreak="0">
    <w:nsid w:val="7401222B"/>
    <w:multiLevelType w:val="hybridMultilevel"/>
    <w:tmpl w:val="FE9AED26"/>
    <w:lvl w:ilvl="0" w:tplc="1DD039CA">
      <w:start w:val="1"/>
      <w:numFmt w:val="lowerRoman"/>
      <w:lvlText w:val="(%1)"/>
      <w:lvlJc w:val="right"/>
      <w:pPr>
        <w:tabs>
          <w:tab w:val="num" w:pos="1080"/>
        </w:tabs>
        <w:ind w:left="1080" w:hanging="180"/>
      </w:pPr>
      <w:rPr>
        <w:rFonts w:hint="default"/>
        <w:b w:val="0"/>
        <w:bCs w:val="0"/>
        <w:i w:val="0"/>
        <w:iCs w:val="0"/>
        <w:color w:val="auto"/>
      </w:rPr>
    </w:lvl>
    <w:lvl w:ilvl="1" w:tplc="0409000F">
      <w:start w:val="1"/>
      <w:numFmt w:val="decimal"/>
      <w:lvlText w:val="%2."/>
      <w:lvlJc w:val="left"/>
      <w:pPr>
        <w:tabs>
          <w:tab w:val="num" w:pos="1620"/>
        </w:tabs>
        <w:ind w:left="1620" w:hanging="360"/>
      </w:pPr>
      <w:rPr>
        <w:rFonts w:hint="default"/>
        <w:b w:val="0"/>
        <w:bCs w:val="0"/>
        <w:i w:val="0"/>
        <w:iCs w:val="0"/>
        <w:color w:val="auto"/>
      </w:r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43" w15:restartNumberingAfterBreak="0">
    <w:nsid w:val="746C3268"/>
    <w:multiLevelType w:val="hybridMultilevel"/>
    <w:tmpl w:val="F530DF94"/>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44" w15:restartNumberingAfterBreak="0">
    <w:nsid w:val="76253A73"/>
    <w:multiLevelType w:val="hybridMultilevel"/>
    <w:tmpl w:val="53BA6280"/>
    <w:lvl w:ilvl="0" w:tplc="7654E17E">
      <w:start w:val="1"/>
      <w:numFmt w:val="lowerLetter"/>
      <w:lvlText w:val="(%1)"/>
      <w:lvlJc w:val="left"/>
      <w:pPr>
        <w:ind w:left="1210" w:hanging="360"/>
      </w:pPr>
      <w:rPr>
        <w:rFonts w:hint="default"/>
      </w:rPr>
    </w:lvl>
    <w:lvl w:ilvl="1" w:tplc="04090019" w:tentative="1">
      <w:start w:val="1"/>
      <w:numFmt w:val="lowerLetter"/>
      <w:lvlText w:val="%2."/>
      <w:lvlJc w:val="left"/>
      <w:pPr>
        <w:ind w:left="1930" w:hanging="360"/>
      </w:pPr>
    </w:lvl>
    <w:lvl w:ilvl="2" w:tplc="0409001B" w:tentative="1">
      <w:start w:val="1"/>
      <w:numFmt w:val="lowerRoman"/>
      <w:lvlText w:val="%3."/>
      <w:lvlJc w:val="right"/>
      <w:pPr>
        <w:ind w:left="2650" w:hanging="180"/>
      </w:pPr>
    </w:lvl>
    <w:lvl w:ilvl="3" w:tplc="0409000F" w:tentative="1">
      <w:start w:val="1"/>
      <w:numFmt w:val="decimal"/>
      <w:lvlText w:val="%4."/>
      <w:lvlJc w:val="left"/>
      <w:pPr>
        <w:ind w:left="3370" w:hanging="360"/>
      </w:pPr>
    </w:lvl>
    <w:lvl w:ilvl="4" w:tplc="04090019" w:tentative="1">
      <w:start w:val="1"/>
      <w:numFmt w:val="lowerLetter"/>
      <w:lvlText w:val="%5."/>
      <w:lvlJc w:val="left"/>
      <w:pPr>
        <w:ind w:left="4090" w:hanging="360"/>
      </w:pPr>
    </w:lvl>
    <w:lvl w:ilvl="5" w:tplc="0409001B" w:tentative="1">
      <w:start w:val="1"/>
      <w:numFmt w:val="lowerRoman"/>
      <w:lvlText w:val="%6."/>
      <w:lvlJc w:val="right"/>
      <w:pPr>
        <w:ind w:left="4810" w:hanging="180"/>
      </w:pPr>
    </w:lvl>
    <w:lvl w:ilvl="6" w:tplc="0409000F" w:tentative="1">
      <w:start w:val="1"/>
      <w:numFmt w:val="decimal"/>
      <w:lvlText w:val="%7."/>
      <w:lvlJc w:val="left"/>
      <w:pPr>
        <w:ind w:left="5530" w:hanging="360"/>
      </w:pPr>
    </w:lvl>
    <w:lvl w:ilvl="7" w:tplc="04090019" w:tentative="1">
      <w:start w:val="1"/>
      <w:numFmt w:val="lowerLetter"/>
      <w:lvlText w:val="%8."/>
      <w:lvlJc w:val="left"/>
      <w:pPr>
        <w:ind w:left="6250" w:hanging="360"/>
      </w:pPr>
    </w:lvl>
    <w:lvl w:ilvl="8" w:tplc="0409001B" w:tentative="1">
      <w:start w:val="1"/>
      <w:numFmt w:val="lowerRoman"/>
      <w:lvlText w:val="%9."/>
      <w:lvlJc w:val="right"/>
      <w:pPr>
        <w:ind w:left="6970" w:hanging="180"/>
      </w:pPr>
    </w:lvl>
  </w:abstractNum>
  <w:abstractNum w:abstractNumId="45" w15:restartNumberingAfterBreak="0">
    <w:nsid w:val="78F228DB"/>
    <w:multiLevelType w:val="hybridMultilevel"/>
    <w:tmpl w:val="3AEE2336"/>
    <w:lvl w:ilvl="0" w:tplc="4E9651EC">
      <w:start w:val="1"/>
      <w:numFmt w:val="decimal"/>
      <w:lvlText w:val="%1."/>
      <w:lvlJc w:val="left"/>
      <w:pPr>
        <w:ind w:left="1439" w:hanging="588"/>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46" w15:restartNumberingAfterBreak="0">
    <w:nsid w:val="7B07087A"/>
    <w:multiLevelType w:val="hybridMultilevel"/>
    <w:tmpl w:val="D57C7836"/>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47" w15:restartNumberingAfterBreak="0">
    <w:nsid w:val="7E4B58EC"/>
    <w:multiLevelType w:val="hybridMultilevel"/>
    <w:tmpl w:val="446AF500"/>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num w:numId="1" w16cid:durableId="1653213721">
    <w:abstractNumId w:val="0"/>
  </w:num>
  <w:num w:numId="2" w16cid:durableId="1953050415">
    <w:abstractNumId w:val="14"/>
  </w:num>
  <w:num w:numId="3" w16cid:durableId="1419212911">
    <w:abstractNumId w:val="23"/>
  </w:num>
  <w:num w:numId="4" w16cid:durableId="116068200">
    <w:abstractNumId w:val="37"/>
  </w:num>
  <w:num w:numId="5" w16cid:durableId="1250772369">
    <w:abstractNumId w:val="38"/>
  </w:num>
  <w:num w:numId="6" w16cid:durableId="1974359023">
    <w:abstractNumId w:val="29"/>
  </w:num>
  <w:num w:numId="7" w16cid:durableId="1113357552">
    <w:abstractNumId w:val="43"/>
  </w:num>
  <w:num w:numId="8" w16cid:durableId="365761036">
    <w:abstractNumId w:val="42"/>
  </w:num>
  <w:num w:numId="9" w16cid:durableId="1255169981">
    <w:abstractNumId w:val="19"/>
  </w:num>
  <w:num w:numId="10" w16cid:durableId="1695421351">
    <w:abstractNumId w:val="30"/>
  </w:num>
  <w:num w:numId="11" w16cid:durableId="112672083">
    <w:abstractNumId w:val="21"/>
  </w:num>
  <w:num w:numId="12" w16cid:durableId="1538471330">
    <w:abstractNumId w:val="47"/>
  </w:num>
  <w:num w:numId="13" w16cid:durableId="753091321">
    <w:abstractNumId w:val="35"/>
  </w:num>
  <w:num w:numId="14" w16cid:durableId="1346664915">
    <w:abstractNumId w:val="12"/>
  </w:num>
  <w:num w:numId="15" w16cid:durableId="1304047370">
    <w:abstractNumId w:val="15"/>
  </w:num>
  <w:num w:numId="16" w16cid:durableId="556209597">
    <w:abstractNumId w:val="4"/>
  </w:num>
  <w:num w:numId="17" w16cid:durableId="16203668">
    <w:abstractNumId w:val="26"/>
  </w:num>
  <w:num w:numId="18" w16cid:durableId="1218543446">
    <w:abstractNumId w:val="31"/>
  </w:num>
  <w:num w:numId="19" w16cid:durableId="1142112118">
    <w:abstractNumId w:val="7"/>
  </w:num>
  <w:num w:numId="20" w16cid:durableId="1824808718">
    <w:abstractNumId w:val="24"/>
  </w:num>
  <w:num w:numId="21" w16cid:durableId="683753602">
    <w:abstractNumId w:val="17"/>
  </w:num>
  <w:num w:numId="22" w16cid:durableId="1342273764">
    <w:abstractNumId w:val="32"/>
  </w:num>
  <w:num w:numId="23" w16cid:durableId="1985040396">
    <w:abstractNumId w:val="28"/>
  </w:num>
  <w:num w:numId="24" w16cid:durableId="374307676">
    <w:abstractNumId w:val="27"/>
  </w:num>
  <w:num w:numId="25" w16cid:durableId="2012026029">
    <w:abstractNumId w:val="22"/>
  </w:num>
  <w:num w:numId="26" w16cid:durableId="1198739964">
    <w:abstractNumId w:val="6"/>
  </w:num>
  <w:num w:numId="27" w16cid:durableId="883907484">
    <w:abstractNumId w:val="39"/>
  </w:num>
  <w:num w:numId="28" w16cid:durableId="1632705493">
    <w:abstractNumId w:val="9"/>
  </w:num>
  <w:num w:numId="29" w16cid:durableId="590359110">
    <w:abstractNumId w:val="34"/>
  </w:num>
  <w:num w:numId="30" w16cid:durableId="1499618534">
    <w:abstractNumId w:val="13"/>
  </w:num>
  <w:num w:numId="31" w16cid:durableId="1267814812">
    <w:abstractNumId w:val="10"/>
  </w:num>
  <w:num w:numId="32" w16cid:durableId="1250844543">
    <w:abstractNumId w:val="46"/>
  </w:num>
  <w:num w:numId="33" w16cid:durableId="1239755692">
    <w:abstractNumId w:val="1"/>
  </w:num>
  <w:num w:numId="34" w16cid:durableId="582837572">
    <w:abstractNumId w:val="45"/>
  </w:num>
  <w:num w:numId="35" w16cid:durableId="18356014">
    <w:abstractNumId w:val="20"/>
  </w:num>
  <w:num w:numId="36" w16cid:durableId="10686360">
    <w:abstractNumId w:val="36"/>
  </w:num>
  <w:num w:numId="37" w16cid:durableId="7220397">
    <w:abstractNumId w:val="33"/>
  </w:num>
  <w:num w:numId="38" w16cid:durableId="825442562">
    <w:abstractNumId w:val="40"/>
  </w:num>
  <w:num w:numId="39" w16cid:durableId="895776573">
    <w:abstractNumId w:val="41"/>
  </w:num>
  <w:num w:numId="40" w16cid:durableId="2020963584">
    <w:abstractNumId w:val="25"/>
  </w:num>
  <w:num w:numId="41" w16cid:durableId="944069981">
    <w:abstractNumId w:val="2"/>
  </w:num>
  <w:num w:numId="42" w16cid:durableId="1120148524">
    <w:abstractNumId w:val="3"/>
  </w:num>
  <w:num w:numId="43" w16cid:durableId="393238430">
    <w:abstractNumId w:val="8"/>
  </w:num>
  <w:num w:numId="44" w16cid:durableId="1799177968">
    <w:abstractNumId w:val="11"/>
  </w:num>
  <w:num w:numId="45" w16cid:durableId="118112604">
    <w:abstractNumId w:val="44"/>
  </w:num>
  <w:num w:numId="46" w16cid:durableId="352803646">
    <w:abstractNumId w:val="18"/>
  </w:num>
  <w:num w:numId="47" w16cid:durableId="785781628">
    <w:abstractNumId w:val="16"/>
  </w:num>
  <w:num w:numId="48" w16cid:durableId="172693185">
    <w:abstractNumId w:val="5"/>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720"/>
  <w:drawingGridHorizontalSpacing w:val="119"/>
  <w:drawingGridVerticalSpacing w:val="181"/>
  <w:displayHorizontalDrawingGridEvery w:val="2"/>
  <w:characterSpacingControl w:val="doNotCompress"/>
  <w:hdrShapeDefaults>
    <o:shapedefaults v:ext="edit" spidmax="47105" fill="f" fillcolor="white" stroke="f">
      <v:fill color="white" on="f"/>
      <v:stroke on="f"/>
      <o:colormru v:ext="edit" colors="#e65d00,#1e7fb8,#0d085e,black,#4d4d4d,#447db5,#ff965b,#ff9621"/>
    </o:shapedefaults>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4115E"/>
    <w:rsid w:val="00000D2E"/>
    <w:rsid w:val="00023D46"/>
    <w:rsid w:val="000265B9"/>
    <w:rsid w:val="00037059"/>
    <w:rsid w:val="00043202"/>
    <w:rsid w:val="00044FF6"/>
    <w:rsid w:val="0005052E"/>
    <w:rsid w:val="000552FF"/>
    <w:rsid w:val="00055929"/>
    <w:rsid w:val="00072320"/>
    <w:rsid w:val="0007563F"/>
    <w:rsid w:val="000756DD"/>
    <w:rsid w:val="00081EFF"/>
    <w:rsid w:val="0008552D"/>
    <w:rsid w:val="000913F8"/>
    <w:rsid w:val="00096323"/>
    <w:rsid w:val="000A7DEF"/>
    <w:rsid w:val="000B472D"/>
    <w:rsid w:val="000C4C61"/>
    <w:rsid w:val="000C66B3"/>
    <w:rsid w:val="000E6092"/>
    <w:rsid w:val="000F0DF3"/>
    <w:rsid w:val="000F336C"/>
    <w:rsid w:val="000F7388"/>
    <w:rsid w:val="00104D6B"/>
    <w:rsid w:val="00105B75"/>
    <w:rsid w:val="001071EF"/>
    <w:rsid w:val="00114E2B"/>
    <w:rsid w:val="00115074"/>
    <w:rsid w:val="00120E6D"/>
    <w:rsid w:val="00122A6D"/>
    <w:rsid w:val="001279B6"/>
    <w:rsid w:val="00131EF0"/>
    <w:rsid w:val="00136036"/>
    <w:rsid w:val="00140D3C"/>
    <w:rsid w:val="00142423"/>
    <w:rsid w:val="00146EA7"/>
    <w:rsid w:val="00153008"/>
    <w:rsid w:val="00156F56"/>
    <w:rsid w:val="00160FB7"/>
    <w:rsid w:val="001616D1"/>
    <w:rsid w:val="00161A2E"/>
    <w:rsid w:val="0019214C"/>
    <w:rsid w:val="001947AC"/>
    <w:rsid w:val="001A107E"/>
    <w:rsid w:val="001A4402"/>
    <w:rsid w:val="001C2847"/>
    <w:rsid w:val="001C4061"/>
    <w:rsid w:val="001C4352"/>
    <w:rsid w:val="001C476D"/>
    <w:rsid w:val="001D29D9"/>
    <w:rsid w:val="00201DE2"/>
    <w:rsid w:val="002071C1"/>
    <w:rsid w:val="0022664F"/>
    <w:rsid w:val="00236D83"/>
    <w:rsid w:val="002402AE"/>
    <w:rsid w:val="00242C5F"/>
    <w:rsid w:val="00247B1D"/>
    <w:rsid w:val="00247BB1"/>
    <w:rsid w:val="0025276E"/>
    <w:rsid w:val="0026119D"/>
    <w:rsid w:val="0026449C"/>
    <w:rsid w:val="002751F8"/>
    <w:rsid w:val="00283070"/>
    <w:rsid w:val="002903DC"/>
    <w:rsid w:val="002917F4"/>
    <w:rsid w:val="002962B7"/>
    <w:rsid w:val="002A118C"/>
    <w:rsid w:val="002A1C2D"/>
    <w:rsid w:val="002A5814"/>
    <w:rsid w:val="002B6372"/>
    <w:rsid w:val="002B6997"/>
    <w:rsid w:val="002D1403"/>
    <w:rsid w:val="002D1489"/>
    <w:rsid w:val="002D39C2"/>
    <w:rsid w:val="002D5C9B"/>
    <w:rsid w:val="002D7437"/>
    <w:rsid w:val="002E05F7"/>
    <w:rsid w:val="002E6980"/>
    <w:rsid w:val="002F078C"/>
    <w:rsid w:val="002F76BA"/>
    <w:rsid w:val="002F7B38"/>
    <w:rsid w:val="00330AB6"/>
    <w:rsid w:val="003332D2"/>
    <w:rsid w:val="00341B97"/>
    <w:rsid w:val="00344F14"/>
    <w:rsid w:val="0034778D"/>
    <w:rsid w:val="00350811"/>
    <w:rsid w:val="00352087"/>
    <w:rsid w:val="00354DA5"/>
    <w:rsid w:val="00365224"/>
    <w:rsid w:val="00386122"/>
    <w:rsid w:val="003A4859"/>
    <w:rsid w:val="003B002D"/>
    <w:rsid w:val="003E76E5"/>
    <w:rsid w:val="003F2992"/>
    <w:rsid w:val="00405C5B"/>
    <w:rsid w:val="00406CBE"/>
    <w:rsid w:val="00413451"/>
    <w:rsid w:val="00416F5F"/>
    <w:rsid w:val="00417210"/>
    <w:rsid w:val="00420364"/>
    <w:rsid w:val="00427A3F"/>
    <w:rsid w:val="00430A77"/>
    <w:rsid w:val="00433FD9"/>
    <w:rsid w:val="00440730"/>
    <w:rsid w:val="00451143"/>
    <w:rsid w:val="004525FD"/>
    <w:rsid w:val="00462D3A"/>
    <w:rsid w:val="00470B99"/>
    <w:rsid w:val="00472385"/>
    <w:rsid w:val="004759CC"/>
    <w:rsid w:val="00481408"/>
    <w:rsid w:val="00481D61"/>
    <w:rsid w:val="004A10C2"/>
    <w:rsid w:val="004A2DF7"/>
    <w:rsid w:val="004A7570"/>
    <w:rsid w:val="004B6D1C"/>
    <w:rsid w:val="004C180F"/>
    <w:rsid w:val="004C1BB8"/>
    <w:rsid w:val="004C316F"/>
    <w:rsid w:val="004C6836"/>
    <w:rsid w:val="004C7910"/>
    <w:rsid w:val="004D162E"/>
    <w:rsid w:val="004D5230"/>
    <w:rsid w:val="004F2978"/>
    <w:rsid w:val="004F718E"/>
    <w:rsid w:val="0050034A"/>
    <w:rsid w:val="0050130C"/>
    <w:rsid w:val="005158B7"/>
    <w:rsid w:val="00522074"/>
    <w:rsid w:val="00524095"/>
    <w:rsid w:val="00530508"/>
    <w:rsid w:val="00544D1A"/>
    <w:rsid w:val="00551F24"/>
    <w:rsid w:val="0056725A"/>
    <w:rsid w:val="00576DEA"/>
    <w:rsid w:val="00583B49"/>
    <w:rsid w:val="005951D0"/>
    <w:rsid w:val="005A2230"/>
    <w:rsid w:val="005B01E5"/>
    <w:rsid w:val="005B785E"/>
    <w:rsid w:val="005C05DE"/>
    <w:rsid w:val="005C2368"/>
    <w:rsid w:val="005C5760"/>
    <w:rsid w:val="005E0C64"/>
    <w:rsid w:val="005E2B62"/>
    <w:rsid w:val="005E6812"/>
    <w:rsid w:val="005E7393"/>
    <w:rsid w:val="00600287"/>
    <w:rsid w:val="00600E2B"/>
    <w:rsid w:val="00601348"/>
    <w:rsid w:val="0066477D"/>
    <w:rsid w:val="00667F8D"/>
    <w:rsid w:val="00671BFA"/>
    <w:rsid w:val="00672379"/>
    <w:rsid w:val="00677990"/>
    <w:rsid w:val="00682013"/>
    <w:rsid w:val="00690B45"/>
    <w:rsid w:val="00694B74"/>
    <w:rsid w:val="006A1159"/>
    <w:rsid w:val="006A23BD"/>
    <w:rsid w:val="006A49F0"/>
    <w:rsid w:val="006A6DB2"/>
    <w:rsid w:val="006B5D25"/>
    <w:rsid w:val="006B65C3"/>
    <w:rsid w:val="006D266D"/>
    <w:rsid w:val="006E0254"/>
    <w:rsid w:val="006E5847"/>
    <w:rsid w:val="006E61DF"/>
    <w:rsid w:val="006F5CBF"/>
    <w:rsid w:val="006F7607"/>
    <w:rsid w:val="00705769"/>
    <w:rsid w:val="00707E8E"/>
    <w:rsid w:val="00710AF6"/>
    <w:rsid w:val="00714056"/>
    <w:rsid w:val="00735687"/>
    <w:rsid w:val="00736A6C"/>
    <w:rsid w:val="00740092"/>
    <w:rsid w:val="00742854"/>
    <w:rsid w:val="0074742B"/>
    <w:rsid w:val="007572AF"/>
    <w:rsid w:val="007576F5"/>
    <w:rsid w:val="00757CA3"/>
    <w:rsid w:val="007615B9"/>
    <w:rsid w:val="00767323"/>
    <w:rsid w:val="00774344"/>
    <w:rsid w:val="007763A6"/>
    <w:rsid w:val="007A048A"/>
    <w:rsid w:val="007A0C4E"/>
    <w:rsid w:val="007A4AD3"/>
    <w:rsid w:val="007A5807"/>
    <w:rsid w:val="007A627F"/>
    <w:rsid w:val="007A651A"/>
    <w:rsid w:val="007B0CDA"/>
    <w:rsid w:val="007B256E"/>
    <w:rsid w:val="007B6C68"/>
    <w:rsid w:val="007B71FF"/>
    <w:rsid w:val="007B7C58"/>
    <w:rsid w:val="007D240F"/>
    <w:rsid w:val="007D2903"/>
    <w:rsid w:val="007D5135"/>
    <w:rsid w:val="007D5AEE"/>
    <w:rsid w:val="007E2200"/>
    <w:rsid w:val="007E7A2F"/>
    <w:rsid w:val="007E7D6B"/>
    <w:rsid w:val="00801D44"/>
    <w:rsid w:val="008034FD"/>
    <w:rsid w:val="00807342"/>
    <w:rsid w:val="00811A51"/>
    <w:rsid w:val="0081271B"/>
    <w:rsid w:val="008160E1"/>
    <w:rsid w:val="00836225"/>
    <w:rsid w:val="008412A9"/>
    <w:rsid w:val="00851946"/>
    <w:rsid w:val="00851BA3"/>
    <w:rsid w:val="00854910"/>
    <w:rsid w:val="008554F0"/>
    <w:rsid w:val="00857FD8"/>
    <w:rsid w:val="00861E41"/>
    <w:rsid w:val="0086351B"/>
    <w:rsid w:val="00872D31"/>
    <w:rsid w:val="008734D8"/>
    <w:rsid w:val="00880EAA"/>
    <w:rsid w:val="00885089"/>
    <w:rsid w:val="00892C0D"/>
    <w:rsid w:val="00897F07"/>
    <w:rsid w:val="008A44DB"/>
    <w:rsid w:val="008B3D95"/>
    <w:rsid w:val="008B49C7"/>
    <w:rsid w:val="008B56E3"/>
    <w:rsid w:val="008C586D"/>
    <w:rsid w:val="008E0078"/>
    <w:rsid w:val="008E2F7F"/>
    <w:rsid w:val="008E4725"/>
    <w:rsid w:val="008E63D8"/>
    <w:rsid w:val="008F0F77"/>
    <w:rsid w:val="008F2FCC"/>
    <w:rsid w:val="008F46DC"/>
    <w:rsid w:val="00910839"/>
    <w:rsid w:val="009109AF"/>
    <w:rsid w:val="00910C25"/>
    <w:rsid w:val="00913666"/>
    <w:rsid w:val="00914257"/>
    <w:rsid w:val="009142AB"/>
    <w:rsid w:val="00915FA2"/>
    <w:rsid w:val="009169E0"/>
    <w:rsid w:val="00926B9B"/>
    <w:rsid w:val="00934831"/>
    <w:rsid w:val="00934A25"/>
    <w:rsid w:val="0095169A"/>
    <w:rsid w:val="00985D01"/>
    <w:rsid w:val="0098659B"/>
    <w:rsid w:val="00990537"/>
    <w:rsid w:val="00A01CC8"/>
    <w:rsid w:val="00A167AF"/>
    <w:rsid w:val="00A20DFD"/>
    <w:rsid w:val="00A278BC"/>
    <w:rsid w:val="00A347F1"/>
    <w:rsid w:val="00A438A9"/>
    <w:rsid w:val="00A62B6E"/>
    <w:rsid w:val="00A62C6C"/>
    <w:rsid w:val="00A64FAF"/>
    <w:rsid w:val="00A81457"/>
    <w:rsid w:val="00A83B9A"/>
    <w:rsid w:val="00A86FD5"/>
    <w:rsid w:val="00A92F1E"/>
    <w:rsid w:val="00A97550"/>
    <w:rsid w:val="00AA1B94"/>
    <w:rsid w:val="00AA407D"/>
    <w:rsid w:val="00AB444D"/>
    <w:rsid w:val="00AB6669"/>
    <w:rsid w:val="00AC67DB"/>
    <w:rsid w:val="00AD3DAC"/>
    <w:rsid w:val="00AD58A3"/>
    <w:rsid w:val="00AE2EE2"/>
    <w:rsid w:val="00AF4DA0"/>
    <w:rsid w:val="00B066F4"/>
    <w:rsid w:val="00B16A75"/>
    <w:rsid w:val="00B171BE"/>
    <w:rsid w:val="00B3218F"/>
    <w:rsid w:val="00B3239E"/>
    <w:rsid w:val="00B36FBE"/>
    <w:rsid w:val="00B37324"/>
    <w:rsid w:val="00B4115E"/>
    <w:rsid w:val="00B4785C"/>
    <w:rsid w:val="00B537C7"/>
    <w:rsid w:val="00B640B1"/>
    <w:rsid w:val="00B873FD"/>
    <w:rsid w:val="00B90024"/>
    <w:rsid w:val="00BB0207"/>
    <w:rsid w:val="00BB344C"/>
    <w:rsid w:val="00BB622C"/>
    <w:rsid w:val="00BC6CC1"/>
    <w:rsid w:val="00BD72AC"/>
    <w:rsid w:val="00BE3999"/>
    <w:rsid w:val="00BF170A"/>
    <w:rsid w:val="00C10F9E"/>
    <w:rsid w:val="00C11A0E"/>
    <w:rsid w:val="00C1273E"/>
    <w:rsid w:val="00C159E7"/>
    <w:rsid w:val="00C227D5"/>
    <w:rsid w:val="00C25D03"/>
    <w:rsid w:val="00C34FF5"/>
    <w:rsid w:val="00C35217"/>
    <w:rsid w:val="00C403F3"/>
    <w:rsid w:val="00C453B4"/>
    <w:rsid w:val="00C564AA"/>
    <w:rsid w:val="00C5762A"/>
    <w:rsid w:val="00C6383B"/>
    <w:rsid w:val="00C70838"/>
    <w:rsid w:val="00C743B7"/>
    <w:rsid w:val="00C759DA"/>
    <w:rsid w:val="00C779F4"/>
    <w:rsid w:val="00C91B58"/>
    <w:rsid w:val="00C96D78"/>
    <w:rsid w:val="00CA25D9"/>
    <w:rsid w:val="00CB11E7"/>
    <w:rsid w:val="00CB20C7"/>
    <w:rsid w:val="00CB4B2A"/>
    <w:rsid w:val="00CC012C"/>
    <w:rsid w:val="00CC5C53"/>
    <w:rsid w:val="00CD17EE"/>
    <w:rsid w:val="00CE427A"/>
    <w:rsid w:val="00CF77DF"/>
    <w:rsid w:val="00D01E74"/>
    <w:rsid w:val="00D208FE"/>
    <w:rsid w:val="00D20934"/>
    <w:rsid w:val="00D33187"/>
    <w:rsid w:val="00D3664D"/>
    <w:rsid w:val="00D438A0"/>
    <w:rsid w:val="00D50210"/>
    <w:rsid w:val="00D52A14"/>
    <w:rsid w:val="00D55AC2"/>
    <w:rsid w:val="00D55C42"/>
    <w:rsid w:val="00D57553"/>
    <w:rsid w:val="00D6553C"/>
    <w:rsid w:val="00D6602E"/>
    <w:rsid w:val="00D66B70"/>
    <w:rsid w:val="00D918DC"/>
    <w:rsid w:val="00D92CA7"/>
    <w:rsid w:val="00D93740"/>
    <w:rsid w:val="00D94DF0"/>
    <w:rsid w:val="00D95F15"/>
    <w:rsid w:val="00DA19A3"/>
    <w:rsid w:val="00DA2A46"/>
    <w:rsid w:val="00DA42D5"/>
    <w:rsid w:val="00DC32E0"/>
    <w:rsid w:val="00DC7393"/>
    <w:rsid w:val="00DD35DA"/>
    <w:rsid w:val="00DE4297"/>
    <w:rsid w:val="00DF697E"/>
    <w:rsid w:val="00DF7D41"/>
    <w:rsid w:val="00E255DB"/>
    <w:rsid w:val="00E34ADA"/>
    <w:rsid w:val="00E40A2E"/>
    <w:rsid w:val="00E430B9"/>
    <w:rsid w:val="00E47793"/>
    <w:rsid w:val="00E57018"/>
    <w:rsid w:val="00E60DE1"/>
    <w:rsid w:val="00E6117E"/>
    <w:rsid w:val="00E645FA"/>
    <w:rsid w:val="00E648FC"/>
    <w:rsid w:val="00E70490"/>
    <w:rsid w:val="00E70772"/>
    <w:rsid w:val="00E7313F"/>
    <w:rsid w:val="00E82F40"/>
    <w:rsid w:val="00E862A6"/>
    <w:rsid w:val="00E906EF"/>
    <w:rsid w:val="00E93FAF"/>
    <w:rsid w:val="00E9570D"/>
    <w:rsid w:val="00E9701A"/>
    <w:rsid w:val="00EA2FF5"/>
    <w:rsid w:val="00EA38F3"/>
    <w:rsid w:val="00EA7B7C"/>
    <w:rsid w:val="00EB33AD"/>
    <w:rsid w:val="00EB7FBB"/>
    <w:rsid w:val="00EC6C31"/>
    <w:rsid w:val="00EE285D"/>
    <w:rsid w:val="00EE3B32"/>
    <w:rsid w:val="00EF68B8"/>
    <w:rsid w:val="00F02170"/>
    <w:rsid w:val="00F02B6D"/>
    <w:rsid w:val="00F13C3C"/>
    <w:rsid w:val="00F13E6F"/>
    <w:rsid w:val="00F200B5"/>
    <w:rsid w:val="00F2134A"/>
    <w:rsid w:val="00F22DC7"/>
    <w:rsid w:val="00F30E3D"/>
    <w:rsid w:val="00F35995"/>
    <w:rsid w:val="00F43CDA"/>
    <w:rsid w:val="00F51449"/>
    <w:rsid w:val="00F529E4"/>
    <w:rsid w:val="00F602C9"/>
    <w:rsid w:val="00F607C9"/>
    <w:rsid w:val="00F612D9"/>
    <w:rsid w:val="00F64BB5"/>
    <w:rsid w:val="00F70CF7"/>
    <w:rsid w:val="00F82944"/>
    <w:rsid w:val="00F85525"/>
    <w:rsid w:val="00FB043A"/>
    <w:rsid w:val="00FB10F8"/>
    <w:rsid w:val="00FD40E0"/>
    <w:rsid w:val="00FE0C48"/>
    <w:rsid w:val="00FE131A"/>
    <w:rsid w:val="00FE7050"/>
    <w:rsid w:val="00FF083E"/>
    <w:rsid w:val="00FF64D3"/>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7105" fill="f" fillcolor="white" stroke="f">
      <v:fill color="white" on="f"/>
      <v:stroke on="f"/>
      <o:colormru v:ext="edit" colors="#e65d00,#1e7fb8,#0d085e,black,#4d4d4d,#447db5,#ff965b,#ff9621"/>
    </o:shapedefaults>
    <o:shapelayout v:ext="edit">
      <o:idmap v:ext="edit" data="1"/>
    </o:shapelayout>
  </w:shapeDefaults>
  <w:decimalSymbol w:val="."/>
  <w:listSeparator w:val=","/>
  <w14:docId w14:val="06DCD09C"/>
  <w15:docId w15:val="{B5B08DFD-38D6-4629-91A9-2B2BA26838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rFonts w:ascii="Garamond" w:hAnsi="Garamond"/>
      <w:sz w:val="24"/>
      <w:szCs w:val="24"/>
      <w:lang w:val="en-GB"/>
    </w:rPr>
  </w:style>
  <w:style w:type="paragraph" w:styleId="Heading1">
    <w:name w:val="heading 1"/>
    <w:basedOn w:val="Normal"/>
    <w:next w:val="Normal"/>
    <w:qFormat/>
    <w:pPr>
      <w:jc w:val="center"/>
      <w:outlineLvl w:val="0"/>
    </w:pPr>
    <w:rPr>
      <w:rFonts w:ascii="Arial Narrow" w:hAnsi="Arial Narrow" w:cs="Times New Roman Bold"/>
      <w:b/>
      <w:color w:val="1E7FB8"/>
      <w:sz w:val="28"/>
    </w:rPr>
  </w:style>
  <w:style w:type="paragraph" w:styleId="Heading2">
    <w:name w:val="heading 2"/>
    <w:basedOn w:val="Titlebox1"/>
    <w:next w:val="Normal"/>
    <w:qFormat/>
    <w:pPr>
      <w:outlineLvl w:val="1"/>
    </w:pPr>
  </w:style>
  <w:style w:type="paragraph" w:styleId="Heading3">
    <w:name w:val="heading 3"/>
    <w:basedOn w:val="Normal"/>
    <w:next w:val="Normal"/>
    <w:qFormat/>
    <w:pPr>
      <w:tabs>
        <w:tab w:val="left" w:pos="357"/>
      </w:tabs>
      <w:ind w:left="357" w:hanging="357"/>
      <w:outlineLvl w:val="2"/>
    </w:pPr>
    <w:rPr>
      <w:rFonts w:ascii="Arial Narrow" w:hAnsi="Arial Narrow" w:cs="Arial"/>
      <w:b/>
      <w:bCs/>
      <w:color w:val="1E7FB8"/>
      <w:szCs w:val="20"/>
    </w:rPr>
  </w:style>
  <w:style w:type="paragraph" w:styleId="Heading4">
    <w:name w:val="heading 4"/>
    <w:basedOn w:val="Normal"/>
    <w:next w:val="Normal"/>
    <w:qFormat/>
    <w:pPr>
      <w:keepNext/>
      <w:widowControl w:val="0"/>
      <w:autoSpaceDE w:val="0"/>
      <w:autoSpaceDN w:val="0"/>
      <w:adjustRightInd w:val="0"/>
      <w:outlineLvl w:val="3"/>
    </w:pPr>
    <w:rPr>
      <w:rFonts w:ascii="Arial Narrow" w:eastAsia="Times New Roman" w:hAnsi="Arial Narrow" w:cs="Times New Roman Bold"/>
      <w:b/>
      <w:color w:val="1E7FB8"/>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itlebox1">
    <w:name w:val="Title box 1"/>
    <w:basedOn w:val="Heading1"/>
    <w:rPr>
      <w:rFonts w:cs="Arial"/>
      <w:bCs/>
    </w:rPr>
  </w:style>
  <w:style w:type="paragraph" w:customStyle="1" w:styleId="Bullet">
    <w:name w:val="Bullet"/>
    <w:basedOn w:val="Normal"/>
    <w:link w:val="BulletCharChar"/>
    <w:pPr>
      <w:widowControl w:val="0"/>
      <w:numPr>
        <w:numId w:val="1"/>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40" w:after="40"/>
      <w:jc w:val="both"/>
    </w:pPr>
    <w:rPr>
      <w:rFonts w:eastAsia="Times New Roman"/>
      <w:szCs w:val="22"/>
    </w:rPr>
  </w:style>
  <w:style w:type="character" w:customStyle="1" w:styleId="BulletCharChar">
    <w:name w:val="Bullet Char Char"/>
    <w:link w:val="Bullet"/>
    <w:rPr>
      <w:rFonts w:ascii="Garamond" w:hAnsi="Garamond"/>
      <w:sz w:val="24"/>
      <w:szCs w:val="22"/>
      <w:lang w:val="en-GB" w:eastAsia="zh-CN" w:bidi="ar-SA"/>
    </w:rPr>
  </w:style>
  <w:style w:type="paragraph" w:customStyle="1" w:styleId="Titlebox2">
    <w:name w:val="Title box 2"/>
    <w:basedOn w:val="Normal"/>
    <w:pPr>
      <w:jc w:val="center"/>
    </w:pPr>
    <w:rPr>
      <w:rFonts w:cs="Arial"/>
      <w:b/>
      <w:bCs/>
      <w:color w:val="1E7FB8"/>
      <w:lang w:val="en-US" w:eastAsia="en-US"/>
    </w:rPr>
  </w:style>
  <w:style w:type="paragraph" w:styleId="BalloonText">
    <w:name w:val="Balloon Text"/>
    <w:basedOn w:val="Normal"/>
    <w:semiHidden/>
    <w:rPr>
      <w:rFonts w:ascii="Tahoma" w:hAnsi="Tahoma" w:cs="Tahoma"/>
      <w:sz w:val="16"/>
      <w:szCs w:val="16"/>
    </w:rPr>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paragraph" w:styleId="TOC1">
    <w:name w:val="toc 1"/>
    <w:basedOn w:val="Normal"/>
    <w:next w:val="Normal"/>
    <w:autoRedefine/>
    <w:semiHidden/>
    <w:pPr>
      <w:spacing w:before="120"/>
    </w:pPr>
    <w:rPr>
      <w:b/>
      <w:bCs/>
      <w:i/>
      <w:iCs/>
      <w:szCs w:val="28"/>
    </w:rPr>
  </w:style>
  <w:style w:type="paragraph" w:styleId="TOC2">
    <w:name w:val="toc 2"/>
    <w:basedOn w:val="Normal"/>
    <w:next w:val="Normal"/>
    <w:autoRedefine/>
    <w:semiHidden/>
    <w:pPr>
      <w:tabs>
        <w:tab w:val="left" w:pos="720"/>
        <w:tab w:val="right" w:leader="dot" w:pos="8636"/>
      </w:tabs>
      <w:spacing w:before="120"/>
      <w:ind w:left="240"/>
    </w:pPr>
    <w:rPr>
      <w:rFonts w:ascii="Arial Narrow" w:hAnsi="Arial Narrow" w:cs="Arial"/>
      <w:b/>
      <w:bCs/>
      <w:noProof/>
      <w:color w:val="0D085E"/>
      <w:szCs w:val="28"/>
    </w:rPr>
  </w:style>
  <w:style w:type="paragraph" w:styleId="TOC3">
    <w:name w:val="toc 3"/>
    <w:basedOn w:val="Normal"/>
    <w:next w:val="Normal"/>
    <w:autoRedefine/>
    <w:semiHidden/>
    <w:pPr>
      <w:tabs>
        <w:tab w:val="right" w:leader="dot" w:pos="8636"/>
      </w:tabs>
      <w:ind w:left="480"/>
    </w:pPr>
    <w:rPr>
      <w:noProof/>
    </w:rPr>
  </w:style>
  <w:style w:type="paragraph" w:styleId="TOC4">
    <w:name w:val="toc 4"/>
    <w:basedOn w:val="Normal"/>
    <w:next w:val="Normal"/>
    <w:autoRedefine/>
    <w:semiHidden/>
    <w:pPr>
      <w:ind w:left="720"/>
    </w:pPr>
    <w:rPr>
      <w:sz w:val="20"/>
    </w:rPr>
  </w:style>
  <w:style w:type="paragraph" w:styleId="TOC5">
    <w:name w:val="toc 5"/>
    <w:basedOn w:val="Normal"/>
    <w:next w:val="Normal"/>
    <w:autoRedefine/>
    <w:semiHidden/>
    <w:pPr>
      <w:ind w:left="960"/>
    </w:pPr>
    <w:rPr>
      <w:sz w:val="20"/>
    </w:rPr>
  </w:style>
  <w:style w:type="paragraph" w:styleId="TOC6">
    <w:name w:val="toc 6"/>
    <w:basedOn w:val="Normal"/>
    <w:next w:val="Normal"/>
    <w:autoRedefine/>
    <w:semiHidden/>
    <w:pPr>
      <w:ind w:left="1200"/>
    </w:pPr>
    <w:rPr>
      <w:sz w:val="20"/>
    </w:rPr>
  </w:style>
  <w:style w:type="paragraph" w:styleId="TOC7">
    <w:name w:val="toc 7"/>
    <w:basedOn w:val="Normal"/>
    <w:next w:val="Normal"/>
    <w:autoRedefine/>
    <w:semiHidden/>
    <w:pPr>
      <w:ind w:left="1440"/>
    </w:pPr>
    <w:rPr>
      <w:sz w:val="20"/>
    </w:rPr>
  </w:style>
  <w:style w:type="paragraph" w:styleId="TOC8">
    <w:name w:val="toc 8"/>
    <w:basedOn w:val="Normal"/>
    <w:next w:val="Normal"/>
    <w:autoRedefine/>
    <w:semiHidden/>
    <w:pPr>
      <w:ind w:left="1680"/>
    </w:pPr>
    <w:rPr>
      <w:sz w:val="20"/>
    </w:rPr>
  </w:style>
  <w:style w:type="paragraph" w:styleId="TOC9">
    <w:name w:val="toc 9"/>
    <w:basedOn w:val="Normal"/>
    <w:next w:val="Normal"/>
    <w:autoRedefine/>
    <w:semiHidden/>
    <w:pPr>
      <w:ind w:left="1920"/>
    </w:pPr>
    <w:rPr>
      <w:sz w:val="20"/>
    </w:rPr>
  </w:style>
  <w:style w:type="character" w:styleId="Hyperlink">
    <w:name w:val="Hyperlink"/>
    <w:rPr>
      <w:color w:val="0000FF"/>
      <w:u w:val="single"/>
    </w:rPr>
  </w:style>
  <w:style w:type="character" w:styleId="PageNumber">
    <w:name w:val="page number"/>
    <w:basedOn w:val="DefaultParagraphFont"/>
  </w:style>
  <w:style w:type="paragraph" w:customStyle="1" w:styleId="TableHeading2">
    <w:name w:val="Table Heading 2"/>
    <w:basedOn w:val="Normal"/>
    <w:pPr>
      <w:framePr w:hSpace="180" w:wrap="around" w:vAnchor="page" w:hAnchor="margin" w:xAlign="right" w:y="3421"/>
    </w:pPr>
    <w:rPr>
      <w:rFonts w:ascii="Arial" w:hAnsi="Arial"/>
      <w:color w:val="1E7FB8"/>
      <w:sz w:val="22"/>
    </w:rPr>
  </w:style>
  <w:style w:type="paragraph" w:customStyle="1" w:styleId="TableHeading3">
    <w:name w:val="Table Heading 3"/>
    <w:basedOn w:val="TableHeading2"/>
    <w:pPr>
      <w:framePr w:wrap="around"/>
    </w:pPr>
    <w:rPr>
      <w:rFonts w:cs="Times New Roman Bold"/>
      <w:b/>
    </w:rPr>
  </w:style>
  <w:style w:type="paragraph" w:styleId="DocumentMap">
    <w:name w:val="Document Map"/>
    <w:basedOn w:val="Normal"/>
    <w:semiHidden/>
    <w:pPr>
      <w:shd w:val="clear" w:color="auto" w:fill="000080"/>
    </w:pPr>
    <w:rPr>
      <w:rFonts w:ascii="Tahoma" w:hAnsi="Tahoma" w:cs="Tahoma"/>
      <w:sz w:val="20"/>
      <w:szCs w:val="20"/>
    </w:rPr>
  </w:style>
  <w:style w:type="character" w:styleId="FollowedHyperlink">
    <w:name w:val="FollowedHyperlink"/>
    <w:rPr>
      <w:color w:val="606420"/>
      <w:u w:val="single"/>
    </w:rPr>
  </w:style>
  <w:style w:type="paragraph" w:customStyle="1" w:styleId="Para">
    <w:name w:val="Para"/>
    <w:basedOn w:val="Normal"/>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80" w:after="80"/>
      <w:jc w:val="both"/>
    </w:pPr>
    <w:rPr>
      <w:rFonts w:eastAsia="Times New Roman"/>
    </w:r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verHeading1">
    <w:name w:val="Cover Heading 1"/>
    <w:basedOn w:val="Normal"/>
    <w:pPr>
      <w:jc w:val="right"/>
    </w:pPr>
    <w:rPr>
      <w:rFonts w:ascii="Verdana" w:eastAsia="Arial Unicode MS" w:hAnsi="Verdana" w:cs="Arial Unicode MS"/>
      <w:b/>
      <w:bCs/>
      <w:color w:val="E2C681"/>
      <w:sz w:val="56"/>
      <w:szCs w:val="56"/>
    </w:rPr>
  </w:style>
  <w:style w:type="paragraph" w:customStyle="1" w:styleId="CoverHeading2">
    <w:name w:val="Cover Heading 2"/>
    <w:basedOn w:val="Normal"/>
    <w:pPr>
      <w:jc w:val="right"/>
    </w:pPr>
    <w:rPr>
      <w:rFonts w:ascii="Verdana" w:hAnsi="Verdana" w:cs="Arial"/>
      <w:b/>
      <w:bCs/>
      <w:i/>
      <w:iCs/>
      <w:color w:val="1E7FB8"/>
      <w:sz w:val="36"/>
      <w:szCs w:val="36"/>
    </w:rPr>
  </w:style>
  <w:style w:type="character" w:customStyle="1" w:styleId="TableHeading1">
    <w:name w:val="Table Heading 1"/>
    <w:rPr>
      <w:rFonts w:ascii="Arial Narrow" w:hAnsi="Arial Narrow" w:cs="Arial"/>
      <w:b/>
      <w:bCs/>
      <w:color w:val="1E7FB8"/>
      <w:sz w:val="32"/>
      <w:szCs w:val="32"/>
    </w:rPr>
  </w:style>
  <w:style w:type="paragraph" w:customStyle="1" w:styleId="ToCHeading1">
    <w:name w:val="ToC Heading 1"/>
    <w:basedOn w:val="Normal"/>
    <w:pPr>
      <w:jc w:val="both"/>
    </w:pPr>
    <w:rPr>
      <w:rFonts w:ascii="Arial Narrow" w:eastAsia="Arial Unicode MS" w:hAnsi="Arial Narrow" w:cs="Arial"/>
      <w:b/>
      <w:bCs/>
      <w:color w:val="447DB5"/>
      <w:sz w:val="36"/>
      <w:szCs w:val="36"/>
    </w:rPr>
  </w:style>
  <w:style w:type="paragraph" w:customStyle="1" w:styleId="SectionHeading">
    <w:name w:val="Section Heading"/>
    <w:basedOn w:val="Normal"/>
    <w:pPr>
      <w:spacing w:before="20" w:after="20" w:line="280" w:lineRule="exact"/>
      <w:jc w:val="both"/>
    </w:pPr>
    <w:rPr>
      <w:rFonts w:ascii="Arial Narrow" w:hAnsi="Arial Narrow" w:cs="Arial"/>
      <w:b/>
      <w:bCs/>
      <w:color w:val="1E7FB8"/>
      <w:sz w:val="28"/>
      <w:szCs w:val="28"/>
    </w:rPr>
  </w:style>
  <w:style w:type="paragraph" w:customStyle="1" w:styleId="BoxHeading">
    <w:name w:val="Box Heading"/>
    <w:basedOn w:val="Normal"/>
    <w:pPr>
      <w:widowControl w:val="0"/>
      <w:tabs>
        <w:tab w:val="left" w:pos="357"/>
      </w:tabs>
      <w:autoSpaceDE w:val="0"/>
      <w:autoSpaceDN w:val="0"/>
      <w:adjustRightInd w:val="0"/>
      <w:spacing w:before="40" w:after="40"/>
      <w:ind w:left="357" w:hanging="357"/>
      <w:jc w:val="center"/>
    </w:pPr>
    <w:rPr>
      <w:rFonts w:eastAsia="Times New Roman" w:cs="Times New Roman Bold"/>
      <w:b/>
      <w:color w:val="1E7FB8"/>
      <w:szCs w:val="22"/>
    </w:rPr>
  </w:style>
  <w:style w:type="paragraph" w:customStyle="1" w:styleId="Bulletwhite">
    <w:name w:val="Bullet white"/>
    <w:basedOn w:val="Bullet"/>
    <w:link w:val="BulletwhiteChar"/>
    <w:pPr>
      <w:widowControl/>
      <w:numPr>
        <w:numId w:val="2"/>
      </w:numPr>
      <w:tabs>
        <w:tab w:val="clear" w:pos="560"/>
        <w:tab w:val="clear" w:pos="1120"/>
        <w:tab w:val="clear" w:pos="1680"/>
        <w:tab w:val="clear" w:pos="2240"/>
        <w:tab w:val="clear" w:pos="2800"/>
        <w:tab w:val="clear" w:pos="3360"/>
        <w:tab w:val="clear" w:pos="3920"/>
        <w:tab w:val="clear" w:pos="4480"/>
        <w:tab w:val="clear" w:pos="5040"/>
        <w:tab w:val="clear" w:pos="5600"/>
        <w:tab w:val="clear" w:pos="6160"/>
        <w:tab w:val="clear" w:pos="6720"/>
      </w:tabs>
      <w:autoSpaceDE/>
      <w:autoSpaceDN/>
      <w:adjustRightInd/>
      <w:jc w:val="left"/>
    </w:pPr>
    <w:rPr>
      <w:rFonts w:eastAsia="SimSun"/>
      <w:szCs w:val="24"/>
    </w:rPr>
  </w:style>
  <w:style w:type="character" w:customStyle="1" w:styleId="BulletwhiteChar">
    <w:name w:val="Bullet white Char"/>
    <w:link w:val="Bulletwhite"/>
    <w:rPr>
      <w:rFonts w:ascii="Garamond" w:eastAsia="SimSun" w:hAnsi="Garamond"/>
      <w:sz w:val="24"/>
      <w:szCs w:val="24"/>
      <w:lang w:val="en-GB" w:eastAsia="zh-CN" w:bidi="ar-SA"/>
    </w:rPr>
  </w:style>
  <w:style w:type="paragraph" w:customStyle="1" w:styleId="TableH1">
    <w:name w:val="Table H1"/>
    <w:basedOn w:val="Para"/>
    <w:rPr>
      <w:rFonts w:ascii="Arial Narrow" w:hAnsi="Arial Narrow" w:cs="Arial"/>
      <w:b/>
      <w:bCs/>
      <w:sz w:val="22"/>
      <w:szCs w:val="22"/>
    </w:rPr>
  </w:style>
  <w:style w:type="paragraph" w:customStyle="1" w:styleId="Titlebox3">
    <w:name w:val="Title box 3"/>
    <w:basedOn w:val="Normal"/>
    <w:pPr>
      <w:jc w:val="center"/>
    </w:pPr>
    <w:rPr>
      <w:rFonts w:cs="Arial"/>
      <w:b/>
      <w:bCs/>
      <w:color w:val="447DB5"/>
      <w:sz w:val="22"/>
      <w:szCs w:val="22"/>
      <w:lang w:val="en-US" w:eastAsia="en-US"/>
    </w:rPr>
  </w:style>
  <w:style w:type="paragraph" w:customStyle="1" w:styleId="Textbox">
    <w:name w:val="Text box"/>
    <w:basedOn w:val="Normal"/>
    <w:rPr>
      <w:rFonts w:eastAsia="Times New Roman"/>
      <w:sz w:val="22"/>
      <w:szCs w:val="20"/>
      <w:lang w:val="en-US" w:eastAsia="en-US"/>
    </w:rPr>
  </w:style>
  <w:style w:type="paragraph" w:styleId="FootnoteText">
    <w:name w:val="footnote text"/>
    <w:basedOn w:val="Normal"/>
    <w:semiHidden/>
    <w:rPr>
      <w:sz w:val="20"/>
      <w:szCs w:val="20"/>
    </w:rPr>
  </w:style>
  <w:style w:type="character" w:styleId="FootnoteReference">
    <w:name w:val="footnote reference"/>
    <w:semiHidden/>
    <w:rPr>
      <w:vertAlign w:val="superscript"/>
    </w:rPr>
  </w:style>
  <w:style w:type="paragraph" w:styleId="Date">
    <w:name w:val="Date"/>
    <w:basedOn w:val="Normal"/>
    <w:next w:val="Normal"/>
    <w:rsid w:val="00897F07"/>
  </w:style>
  <w:style w:type="paragraph" w:customStyle="1" w:styleId="BodyBullet5">
    <w:name w:val="Body Bullet 5"/>
    <w:rsid w:val="00417210"/>
    <w:pPr>
      <w:numPr>
        <w:numId w:val="17"/>
      </w:numPr>
      <w:spacing w:after="280"/>
      <w:jc w:val="both"/>
    </w:pPr>
    <w:rPr>
      <w:sz w:val="22"/>
      <w:szCs w:val="22"/>
      <w:lang w:val="fr-FR"/>
    </w:rPr>
  </w:style>
  <w:style w:type="paragraph" w:styleId="Revision">
    <w:name w:val="Revision"/>
    <w:hidden/>
    <w:uiPriority w:val="99"/>
    <w:semiHidden/>
    <w:rsid w:val="00B16A75"/>
    <w:rPr>
      <w:rFonts w:ascii="Garamond" w:hAnsi="Garamond"/>
      <w:sz w:val="24"/>
      <w:szCs w:val="24"/>
      <w:lang w:val="en-GB"/>
    </w:rPr>
  </w:style>
  <w:style w:type="paragraph" w:styleId="ListParagraph">
    <w:name w:val="List Paragraph"/>
    <w:basedOn w:val="Normal"/>
    <w:uiPriority w:val="34"/>
    <w:qFormat/>
    <w:rsid w:val="002F078C"/>
    <w:pPr>
      <w:ind w:left="720"/>
    </w:pPr>
    <w:rPr>
      <w:rFonts w:ascii="Calibri" w:hAnsi="Calibri" w:cs="Calibri"/>
      <w:sz w:val="22"/>
      <w:szCs w:val="22"/>
      <w:lang w:val="en-US"/>
    </w:rPr>
  </w:style>
  <w:style w:type="character" w:styleId="CommentReference">
    <w:name w:val="annotation reference"/>
    <w:rsid w:val="00CC5C53"/>
    <w:rPr>
      <w:sz w:val="16"/>
      <w:szCs w:val="16"/>
    </w:rPr>
  </w:style>
  <w:style w:type="paragraph" w:styleId="CommentText">
    <w:name w:val="annotation text"/>
    <w:basedOn w:val="Normal"/>
    <w:link w:val="CommentTextChar"/>
    <w:rsid w:val="00CC5C53"/>
    <w:rPr>
      <w:rFonts w:ascii="Times New Roman" w:hAnsi="Times New Roman"/>
      <w:sz w:val="20"/>
      <w:szCs w:val="20"/>
    </w:rPr>
  </w:style>
  <w:style w:type="character" w:customStyle="1" w:styleId="CommentTextChar">
    <w:name w:val="Comment Text Char"/>
    <w:link w:val="CommentText"/>
    <w:rsid w:val="00CC5C53"/>
    <w:rPr>
      <w:lang w:val="en-GB"/>
    </w:rPr>
  </w:style>
  <w:style w:type="paragraph" w:styleId="CommentSubject">
    <w:name w:val="annotation subject"/>
    <w:basedOn w:val="CommentText"/>
    <w:next w:val="CommentText"/>
    <w:link w:val="CommentSubjectChar"/>
    <w:rsid w:val="001279B6"/>
    <w:rPr>
      <w:rFonts w:ascii="Garamond" w:hAnsi="Garamond"/>
      <w:b/>
      <w:bCs/>
    </w:rPr>
  </w:style>
  <w:style w:type="character" w:customStyle="1" w:styleId="CommentSubjectChar">
    <w:name w:val="Comment Subject Char"/>
    <w:basedOn w:val="CommentTextChar"/>
    <w:link w:val="CommentSubject"/>
    <w:rsid w:val="001279B6"/>
    <w:rPr>
      <w:rFonts w:ascii="Garamond" w:hAnsi="Garamond"/>
      <w:b/>
      <w:bCs/>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22394781">
      <w:bodyDiv w:val="1"/>
      <w:marLeft w:val="0"/>
      <w:marRight w:val="0"/>
      <w:marTop w:val="0"/>
      <w:marBottom w:val="0"/>
      <w:divBdr>
        <w:top w:val="none" w:sz="0" w:space="0" w:color="auto"/>
        <w:left w:val="none" w:sz="0" w:space="0" w:color="auto"/>
        <w:bottom w:val="none" w:sz="0" w:space="0" w:color="auto"/>
        <w:right w:val="none" w:sz="0" w:space="0" w:color="auto"/>
      </w:divBdr>
    </w:div>
    <w:div w:id="377703988">
      <w:bodyDiv w:val="1"/>
      <w:marLeft w:val="0"/>
      <w:marRight w:val="0"/>
      <w:marTop w:val="0"/>
      <w:marBottom w:val="0"/>
      <w:divBdr>
        <w:top w:val="none" w:sz="0" w:space="0" w:color="auto"/>
        <w:left w:val="none" w:sz="0" w:space="0" w:color="auto"/>
        <w:bottom w:val="none" w:sz="0" w:space="0" w:color="auto"/>
        <w:right w:val="none" w:sz="0" w:space="0" w:color="auto"/>
      </w:divBdr>
      <w:divsChild>
        <w:div w:id="1762216439">
          <w:marLeft w:val="150"/>
          <w:marRight w:val="150"/>
          <w:marTop w:val="0"/>
          <w:marBottom w:val="0"/>
          <w:divBdr>
            <w:top w:val="none" w:sz="0" w:space="0" w:color="auto"/>
            <w:left w:val="none" w:sz="0" w:space="0" w:color="auto"/>
            <w:bottom w:val="none" w:sz="0" w:space="0" w:color="auto"/>
            <w:right w:val="none" w:sz="0" w:space="0" w:color="auto"/>
          </w:divBdr>
          <w:divsChild>
            <w:div w:id="317999302">
              <w:marLeft w:val="0"/>
              <w:marRight w:val="0"/>
              <w:marTop w:val="0"/>
              <w:marBottom w:val="0"/>
              <w:divBdr>
                <w:top w:val="none" w:sz="0" w:space="0" w:color="auto"/>
                <w:left w:val="none" w:sz="0" w:space="0" w:color="auto"/>
                <w:bottom w:val="none" w:sz="0" w:space="0" w:color="auto"/>
                <w:right w:val="none" w:sz="0" w:space="0" w:color="auto"/>
              </w:divBdr>
              <w:divsChild>
                <w:div w:id="1312368083">
                  <w:marLeft w:val="0"/>
                  <w:marRight w:val="0"/>
                  <w:marTop w:val="0"/>
                  <w:marBottom w:val="0"/>
                  <w:divBdr>
                    <w:top w:val="none" w:sz="0" w:space="0" w:color="auto"/>
                    <w:left w:val="none" w:sz="0" w:space="0" w:color="auto"/>
                    <w:bottom w:val="none" w:sz="0" w:space="0" w:color="auto"/>
                    <w:right w:val="none" w:sz="0" w:space="0" w:color="auto"/>
                  </w:divBdr>
                  <w:divsChild>
                    <w:div w:id="562176346">
                      <w:marLeft w:val="0"/>
                      <w:marRight w:val="0"/>
                      <w:marTop w:val="0"/>
                      <w:marBottom w:val="90"/>
                      <w:divBdr>
                        <w:top w:val="none" w:sz="0" w:space="0" w:color="auto"/>
                        <w:left w:val="none" w:sz="0" w:space="0" w:color="auto"/>
                        <w:bottom w:val="none" w:sz="0" w:space="0" w:color="auto"/>
                        <w:right w:val="none" w:sz="0" w:space="0" w:color="auto"/>
                      </w:divBdr>
                      <w:divsChild>
                        <w:div w:id="1242909605">
                          <w:marLeft w:val="0"/>
                          <w:marRight w:val="0"/>
                          <w:marTop w:val="0"/>
                          <w:marBottom w:val="0"/>
                          <w:divBdr>
                            <w:top w:val="none" w:sz="0" w:space="0" w:color="auto"/>
                            <w:left w:val="none" w:sz="0" w:space="0" w:color="auto"/>
                            <w:bottom w:val="none" w:sz="0" w:space="0" w:color="auto"/>
                            <w:right w:val="none" w:sz="0" w:space="0" w:color="auto"/>
                          </w:divBdr>
                          <w:divsChild>
                            <w:div w:id="15081300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15706675">
      <w:bodyDiv w:val="1"/>
      <w:marLeft w:val="0"/>
      <w:marRight w:val="0"/>
      <w:marTop w:val="0"/>
      <w:marBottom w:val="0"/>
      <w:divBdr>
        <w:top w:val="none" w:sz="0" w:space="0" w:color="auto"/>
        <w:left w:val="none" w:sz="0" w:space="0" w:color="auto"/>
        <w:bottom w:val="none" w:sz="0" w:space="0" w:color="auto"/>
        <w:right w:val="none" w:sz="0" w:space="0" w:color="auto"/>
      </w:divBdr>
    </w:div>
    <w:div w:id="546336257">
      <w:bodyDiv w:val="1"/>
      <w:marLeft w:val="0"/>
      <w:marRight w:val="0"/>
      <w:marTop w:val="0"/>
      <w:marBottom w:val="0"/>
      <w:divBdr>
        <w:top w:val="none" w:sz="0" w:space="0" w:color="auto"/>
        <w:left w:val="none" w:sz="0" w:space="0" w:color="auto"/>
        <w:bottom w:val="none" w:sz="0" w:space="0" w:color="auto"/>
        <w:right w:val="none" w:sz="0" w:space="0" w:color="auto"/>
      </w:divBdr>
    </w:div>
    <w:div w:id="699475100">
      <w:bodyDiv w:val="1"/>
      <w:marLeft w:val="0"/>
      <w:marRight w:val="0"/>
      <w:marTop w:val="0"/>
      <w:marBottom w:val="0"/>
      <w:divBdr>
        <w:top w:val="none" w:sz="0" w:space="0" w:color="auto"/>
        <w:left w:val="none" w:sz="0" w:space="0" w:color="auto"/>
        <w:bottom w:val="none" w:sz="0" w:space="0" w:color="auto"/>
        <w:right w:val="none" w:sz="0" w:space="0" w:color="auto"/>
      </w:divBdr>
    </w:div>
    <w:div w:id="1338121930">
      <w:bodyDiv w:val="1"/>
      <w:marLeft w:val="0"/>
      <w:marRight w:val="0"/>
      <w:marTop w:val="0"/>
      <w:marBottom w:val="0"/>
      <w:divBdr>
        <w:top w:val="none" w:sz="0" w:space="0" w:color="auto"/>
        <w:left w:val="none" w:sz="0" w:space="0" w:color="auto"/>
        <w:bottom w:val="none" w:sz="0" w:space="0" w:color="auto"/>
        <w:right w:val="none" w:sz="0" w:space="0" w:color="auto"/>
      </w:divBdr>
    </w:div>
    <w:div w:id="1354922005">
      <w:bodyDiv w:val="1"/>
      <w:marLeft w:val="0"/>
      <w:marRight w:val="0"/>
      <w:marTop w:val="0"/>
      <w:marBottom w:val="0"/>
      <w:divBdr>
        <w:top w:val="none" w:sz="0" w:space="0" w:color="auto"/>
        <w:left w:val="none" w:sz="0" w:space="0" w:color="auto"/>
        <w:bottom w:val="none" w:sz="0" w:space="0" w:color="auto"/>
        <w:right w:val="none" w:sz="0" w:space="0" w:color="auto"/>
      </w:divBdr>
    </w:div>
    <w:div w:id="1452285658">
      <w:bodyDiv w:val="1"/>
      <w:marLeft w:val="0"/>
      <w:marRight w:val="0"/>
      <w:marTop w:val="0"/>
      <w:marBottom w:val="0"/>
      <w:divBdr>
        <w:top w:val="none" w:sz="0" w:space="0" w:color="auto"/>
        <w:left w:val="none" w:sz="0" w:space="0" w:color="auto"/>
        <w:bottom w:val="none" w:sz="0" w:space="0" w:color="auto"/>
        <w:right w:val="none" w:sz="0" w:space="0" w:color="auto"/>
      </w:divBdr>
    </w:div>
    <w:div w:id="1520192023">
      <w:bodyDiv w:val="1"/>
      <w:marLeft w:val="0"/>
      <w:marRight w:val="0"/>
      <w:marTop w:val="0"/>
      <w:marBottom w:val="0"/>
      <w:divBdr>
        <w:top w:val="none" w:sz="0" w:space="0" w:color="auto"/>
        <w:left w:val="none" w:sz="0" w:space="0" w:color="auto"/>
        <w:bottom w:val="none" w:sz="0" w:space="0" w:color="auto"/>
        <w:right w:val="none" w:sz="0" w:space="0" w:color="auto"/>
      </w:divBdr>
    </w:div>
    <w:div w:id="1677538319">
      <w:bodyDiv w:val="1"/>
      <w:marLeft w:val="0"/>
      <w:marRight w:val="0"/>
      <w:marTop w:val="0"/>
      <w:marBottom w:val="0"/>
      <w:divBdr>
        <w:top w:val="none" w:sz="0" w:space="0" w:color="auto"/>
        <w:left w:val="none" w:sz="0" w:space="0" w:color="auto"/>
        <w:bottom w:val="none" w:sz="0" w:space="0" w:color="auto"/>
        <w:right w:val="none" w:sz="0" w:space="0" w:color="auto"/>
      </w:divBdr>
      <w:divsChild>
        <w:div w:id="187841301">
          <w:marLeft w:val="150"/>
          <w:marRight w:val="150"/>
          <w:marTop w:val="0"/>
          <w:marBottom w:val="0"/>
          <w:divBdr>
            <w:top w:val="none" w:sz="0" w:space="0" w:color="auto"/>
            <w:left w:val="none" w:sz="0" w:space="0" w:color="auto"/>
            <w:bottom w:val="none" w:sz="0" w:space="0" w:color="auto"/>
            <w:right w:val="none" w:sz="0" w:space="0" w:color="auto"/>
          </w:divBdr>
          <w:divsChild>
            <w:div w:id="14966027">
              <w:marLeft w:val="0"/>
              <w:marRight w:val="0"/>
              <w:marTop w:val="0"/>
              <w:marBottom w:val="0"/>
              <w:divBdr>
                <w:top w:val="none" w:sz="0" w:space="0" w:color="auto"/>
                <w:left w:val="none" w:sz="0" w:space="0" w:color="auto"/>
                <w:bottom w:val="none" w:sz="0" w:space="0" w:color="auto"/>
                <w:right w:val="none" w:sz="0" w:space="0" w:color="auto"/>
              </w:divBdr>
              <w:divsChild>
                <w:div w:id="618803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3262106">
      <w:bodyDiv w:val="1"/>
      <w:marLeft w:val="0"/>
      <w:marRight w:val="0"/>
      <w:marTop w:val="0"/>
      <w:marBottom w:val="0"/>
      <w:divBdr>
        <w:top w:val="none" w:sz="0" w:space="0" w:color="auto"/>
        <w:left w:val="none" w:sz="0" w:space="0" w:color="auto"/>
        <w:bottom w:val="none" w:sz="0" w:space="0" w:color="auto"/>
        <w:right w:val="none" w:sz="0" w:space="0" w:color="auto"/>
      </w:divBdr>
    </w:div>
    <w:div w:id="1856964519">
      <w:bodyDiv w:val="1"/>
      <w:marLeft w:val="0"/>
      <w:marRight w:val="0"/>
      <w:marTop w:val="0"/>
      <w:marBottom w:val="0"/>
      <w:divBdr>
        <w:top w:val="none" w:sz="0" w:space="0" w:color="auto"/>
        <w:left w:val="none" w:sz="0" w:space="0" w:color="auto"/>
        <w:bottom w:val="none" w:sz="0" w:space="0" w:color="auto"/>
        <w:right w:val="none" w:sz="0" w:space="0" w:color="auto"/>
      </w:divBdr>
    </w:div>
    <w:div w:id="20541097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image" Target="media/image1.emf"/><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package" Target="embeddings/Microsoft_Word_Document.docx"/><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2.emf"/><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package" Target="embeddings/Microsoft_PowerPoint_Presentation.pptx"/><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footer" Target="footer6.xml"/></Relationships>
</file>

<file path=word/_rels/footer6.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eM_RelCont_Aud_SC xmlns="c42180c4-457d-4cd2-985a-4d4a2011628f">All</eM_RelCont_Aud_SC>
    <eM_PolicyRef_SC xmlns="c42180c4-457d-4cd2-985a-4d4a2011628f">600;#XIII.2.1 Introduction;#601;#XIII.2.3 Management of fixed assets;#602;#XIII.2.2 Recording policy;#1350;#XII.2.7 Leases</eM_PolicyRef_SC>
    <Track_x0020_this_x0020_content xmlns="4d6ed7a4-92f4-44a7-b26a-261450baff90">
      <UserInfo>
        <DisplayName/>
        <AccountId xsi:nil="true"/>
        <AccountType/>
      </UserInfo>
    </Track_x0020_this_x0020_content>
    <eM_SectionIDs_SC xmlns="c42180c4-457d-4cd2-985a-4d4a2011628f">128;#fc341a55-bf01-478f-bc71-3ddbeab28841;#259;#9146a4da-1cd3-408c-934d-4534197ffbd6;#262;#356689cf-ff31-4fea-8a59-5663abe91c32</eM_SectionIDs_SC>
    <eM_RelCont_Title_SC xmlns="c42180c4-457d-4cd2-985a-4d4a2011628f">OSS.SOP.XIII.008 Leases</eM_RelCont_Title_SC>
    <Business_x0020_area xmlns="4d6ed7a4-92f4-44a7-b26a-261450baff90" xsi:nil="true"/>
    <eM_RelContLang_SC xmlns="c42180c4-457d-4cd2-985a-4d4a2011628f">EN</eM_RelContLang_SC>
    <eM_SectionRef_SC xmlns="c42180c4-457d-4cd2-985a-4d4a2011628f">128;#XIII - Premises, Assets and Inventories;#259;#XIII.1 Premises;#262;#XIII.2 Fixed Assets</eM_SectionRef_SC>
    <eM_RelContCat_SC xmlns="c42180c4-457d-4cd2-985a-4d4a2011628f">2</eM_RelContCat_SC>
    <eM_PolicyIDs_SC xmlns="c42180c4-457d-4cd2-985a-4d4a2011628f">600;#c5925ecb-a612-4790-ba53-85b5e21f7891;#601;#6f0cc833-ea1f-4cbc-8331-67e93975b846;#602;#727553bd-0c7c-4921-a72a-6dd7e6671ebe;#1350;#c2870e07-a1e5-44db-8113-54c829dfbc40</eM_PolicyIDs_SC>
    <IconOverlay xmlns="http://schemas.microsoft.com/sharepoint/v4"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pe:Receivers xmlns:spe="http://schemas.microsoft.com/sharepoint/events">
  <Receiver>
    <Name/>
    <Synchronization>Asynchronous</Synchronization>
    <Type>10001</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10002</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10003</Type>
    <SequenceNumber>10000</SequenceNumber>
    <Url/>
    <Assembly>WHO.SP2013.EManuals, Version=1.0.0.0, Culture=neutral, PublicKeyToken=8bbc7174aba9f1da</Assembly>
    <Class>WHO.SP2013.EManuals.EventReceivers.EventReceiverForRelatedContentCache</Class>
    <Data/>
    <Filter/>
  </Receiver>
</spe:Receivers>
</file>

<file path=customXml/item5.xml><?xml version="1.0" encoding="utf-8"?>
<ct:contentTypeSchema xmlns:ct="http://schemas.microsoft.com/office/2006/metadata/contentType" xmlns:ma="http://schemas.microsoft.com/office/2006/metadata/properties/metaAttributes" ct:_="" ma:_="" ma:contentTypeName="Related Content File" ma:contentTypeID="0x01010021ECE0852094104CBB719AE51388AE8B008FFFB9B31732464E9BDDCCDF48D9AC1B" ma:contentTypeVersion="21" ma:contentTypeDescription="" ma:contentTypeScope="" ma:versionID="1072e9f0e2a9ebee5c36a07bf9671407">
  <xsd:schema xmlns:xsd="http://www.w3.org/2001/XMLSchema" xmlns:xs="http://www.w3.org/2001/XMLSchema" xmlns:p="http://schemas.microsoft.com/office/2006/metadata/properties" xmlns:ns2="c42180c4-457d-4cd2-985a-4d4a2011628f" xmlns:ns3="4d6ed7a4-92f4-44a7-b26a-261450baff90" xmlns:ns4="http://schemas.microsoft.com/sharepoint/v4" targetNamespace="http://schemas.microsoft.com/office/2006/metadata/properties" ma:root="true" ma:fieldsID="35c0aa7f013593e0adbb1e394bf21f26" ns2:_="" ns3:_="" ns4:_="">
    <xsd:import namespace="c42180c4-457d-4cd2-985a-4d4a2011628f"/>
    <xsd:import namespace="4d6ed7a4-92f4-44a7-b26a-261450baff90"/>
    <xsd:import namespace="http://schemas.microsoft.com/sharepoint/v4"/>
    <xsd:element name="properties">
      <xsd:complexType>
        <xsd:sequence>
          <xsd:element name="documentManagement">
            <xsd:complexType>
              <xsd:all>
                <xsd:element ref="ns2:eM_RelCont_Title_SC" minOccurs="0"/>
                <xsd:element ref="ns2:eM_RelContCat_SC" minOccurs="0"/>
                <xsd:element ref="ns2:eM_PolicyRef_SC" minOccurs="0"/>
                <xsd:element ref="ns2:eM_SectionRef_SC" minOccurs="0"/>
                <xsd:element ref="ns3:Track_x0020_this_x0020_content" minOccurs="0"/>
                <xsd:element ref="ns2:eM_RelContLang_SC" minOccurs="0"/>
                <xsd:element ref="ns2:eM_SectionIDs_SC" minOccurs="0"/>
                <xsd:element ref="ns2:eM_PolicyIDs_SC" minOccurs="0"/>
                <xsd:element ref="ns2:eM_RelCont_Aud_SC" minOccurs="0"/>
                <xsd:element ref="ns3:Business_x0020_area" minOccurs="0"/>
                <xsd:element ref="ns4:IconOverlay"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2180c4-457d-4cd2-985a-4d4a2011628f" elementFormDefault="qualified">
    <xsd:import namespace="http://schemas.microsoft.com/office/2006/documentManagement/types"/>
    <xsd:import namespace="http://schemas.microsoft.com/office/infopath/2007/PartnerControls"/>
    <xsd:element name="eM_RelCont_Title_SC" ma:index="1" nillable="true" ma:displayName="Display Title" ma:internalName="eM_RelCont_Title_SC">
      <xsd:simpleType>
        <xsd:restriction base="dms:Text">
          <xsd:maxLength value="255"/>
        </xsd:restriction>
      </xsd:simpleType>
    </xsd:element>
    <xsd:element name="eM_RelContCat_SC" ma:index="2" nillable="true" ma:displayName="Related Content Category" ma:list="{e6724792-d2c3-400b-8ce9-3fe275f13d49}" ma:internalName="eM_RelContCat_SC" ma:showField="Title" ma:web="c42180c4-457d-4cd2-985a-4d4a2011628f">
      <xsd:simpleType>
        <xsd:restriction base="dms:Lookup"/>
      </xsd:simpleType>
    </xsd:element>
    <xsd:element name="eM_PolicyRef_SC" ma:index="3" nillable="true" ma:displayName="Related Policy" ma:list="{4064f6ea-92c7-4060-bb5a-a0345e4cd15f}" ma:internalName="eM_PolicyRef_SC" ma:showField="Title" ma:web="c42180c4-457d-4cd2-985a-4d4a2011628f">
      <xsd:simpleType>
        <xsd:restriction base="dms:Unknown"/>
      </xsd:simpleType>
    </xsd:element>
    <xsd:element name="eM_SectionRef_SC" ma:index="4" nillable="true" ma:displayName="Related Section" ma:list="{6cb2ee38-e039-4f35-bcf6-9e7b88cee775}" ma:internalName="eM_SectionRef_SC" ma:showField="Title" ma:web="c42180c4-457d-4cd2-985a-4d4a2011628f">
      <xsd:simpleType>
        <xsd:restriction base="dms:Unknown"/>
      </xsd:simpleType>
    </xsd:element>
    <xsd:element name="eM_RelContLang_SC" ma:index="6" nillable="true" ma:displayName="Related Content Language" ma:default="EN" ma:description="Please indicate the language of this related content." ma:format="Dropdown" ma:hidden="true" ma:internalName="eM_RelContLang_SC" ma:readOnly="false">
      <xsd:simpleType>
        <xsd:restriction base="dms:Choice">
          <xsd:enumeration value="EN"/>
          <xsd:enumeration value="FR"/>
        </xsd:restriction>
      </xsd:simpleType>
    </xsd:element>
    <xsd:element name="eM_SectionIDs_SC" ma:index="7" nillable="true" ma:displayName="eM_SectionIDs_SC" ma:description="Please ignore this field" ma:hidden="true" ma:list="{6cb2ee38-e039-4f35-bcf6-9e7b88cee775}" ma:internalName="eM_SectionIDs_SC" ma:readOnly="false" ma:showField="eM_UniqueIDref_SC" ma:web="c42180c4-457d-4cd2-985a-4d4a2011628f">
      <xsd:simpleType>
        <xsd:restriction base="dms:Unknown"/>
      </xsd:simpleType>
    </xsd:element>
    <xsd:element name="eM_PolicyIDs_SC" ma:index="8" nillable="true" ma:displayName="eM_PolicyIDs_SC" ma:description="Please ignore this field" ma:hidden="true" ma:list="{4064f6ea-92c7-4060-bb5a-a0345e4cd15f}" ma:internalName="eM_PolicyIDs_SC" ma:readOnly="false" ma:showField="eM_UniqueIDref_SC" ma:web="c42180c4-457d-4cd2-985a-4d4a2011628f">
      <xsd:simpleType>
        <xsd:restriction base="dms:Unknown"/>
      </xsd:simpleType>
    </xsd:element>
    <xsd:element name="eM_RelCont_Aud_SC" ma:index="10" nillable="true" ma:displayName="Content Audience" ma:default="All" ma:format="Dropdown" ma:hidden="true" ma:internalName="eM_RelCont_Aud_SC" ma:readOnly="false">
      <xsd:simpleType>
        <xsd:restriction base="dms:Choice">
          <xsd:enumeration value="All"/>
          <xsd:enumeration value="Fixed-Term"/>
          <xsd:enumeration value="Temporary"/>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d6ed7a4-92f4-44a7-b26a-261450baff90" elementFormDefault="qualified">
    <xsd:import namespace="http://schemas.microsoft.com/office/2006/documentManagement/types"/>
    <xsd:import namespace="http://schemas.microsoft.com/office/infopath/2007/PartnerControls"/>
    <xsd:element name="Track_x0020_this_x0020_content" ma:index="5" nillable="true" ma:displayName="Follow this item" ma:description="Add your username here if you want this content to be seen on the &quot;Items I am following&quot; view." ma:list="UserInfo" ma:SharePointGroup="0" ma:internalName="Track_x0020_this_x0020_content" ma:showField="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usiness_x0020_area" ma:index="17" nillable="true" ma:displayName="SOP Business area" ma:format="Dropdown" ma:hidden="true" ma:internalName="Business_x0020_area" ma:readOnly="false">
      <xsd:simpleType>
        <xsd:restriction base="dms:Choice">
          <xsd:enumeration value="FNM"/>
          <xsd:enumeration value="HR"/>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EF399D-E383-49FD-A3C8-7A53B2EAF26D}">
  <ds:schemaRefs>
    <ds:schemaRef ds:uri="http://schemas.microsoft.com/sharepoint/v3/contenttype/forms"/>
  </ds:schemaRefs>
</ds:datastoreItem>
</file>

<file path=customXml/itemProps2.xml><?xml version="1.0" encoding="utf-8"?>
<ds:datastoreItem xmlns:ds="http://schemas.openxmlformats.org/officeDocument/2006/customXml" ds:itemID="{A63F8CC6-76C6-40A8-838E-BA9A8975DF8C}">
  <ds:schemaRefs>
    <ds:schemaRef ds:uri="http://purl.org/dc/elements/1.1/"/>
    <ds:schemaRef ds:uri="http://schemas.microsoft.com/office/2006/metadata/properties"/>
    <ds:schemaRef ds:uri="4d6ed7a4-92f4-44a7-b26a-261450baff90"/>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c42180c4-457d-4cd2-985a-4d4a2011628f"/>
    <ds:schemaRef ds:uri="http://schemas.microsoft.com/sharepoint/v4"/>
    <ds:schemaRef ds:uri="http://www.w3.org/XML/1998/namespace"/>
    <ds:schemaRef ds:uri="http://purl.org/dc/dcmitype/"/>
  </ds:schemaRefs>
</ds:datastoreItem>
</file>

<file path=customXml/itemProps3.xml><?xml version="1.0" encoding="utf-8"?>
<ds:datastoreItem xmlns:ds="http://schemas.openxmlformats.org/officeDocument/2006/customXml" ds:itemID="{B38E7147-17BC-415E-AEB4-7DFDA0455931}">
  <ds:schemaRefs>
    <ds:schemaRef ds:uri="http://schemas.openxmlformats.org/officeDocument/2006/bibliography"/>
  </ds:schemaRefs>
</ds:datastoreItem>
</file>

<file path=customXml/itemProps4.xml><?xml version="1.0" encoding="utf-8"?>
<ds:datastoreItem xmlns:ds="http://schemas.openxmlformats.org/officeDocument/2006/customXml" ds:itemID="{8E2391F1-A272-44FC-AD19-5C14883995B5}">
  <ds:schemaRefs>
    <ds:schemaRef ds:uri="http://schemas.microsoft.com/sharepoint/events"/>
  </ds:schemaRefs>
</ds:datastoreItem>
</file>

<file path=customXml/itemProps5.xml><?xml version="1.0" encoding="utf-8"?>
<ds:datastoreItem xmlns:ds="http://schemas.openxmlformats.org/officeDocument/2006/customXml" ds:itemID="{A6CEC01E-D101-48F1-85B4-63DD51E5B058}"/>
</file>

<file path=docProps/app.xml><?xml version="1.0" encoding="utf-8"?>
<Properties xmlns="http://schemas.openxmlformats.org/officeDocument/2006/extended-properties" xmlns:vt="http://schemas.openxmlformats.org/officeDocument/2006/docPropsVTypes">
  <Template>Normal.dotm</Template>
  <TotalTime>388</TotalTime>
  <Pages>10</Pages>
  <Words>1459</Words>
  <Characters>8322</Characters>
  <Application>Microsoft Office Word</Application>
  <DocSecurity>0</DocSecurity>
  <Lines>69</Lines>
  <Paragraphs>19</Paragraphs>
  <ScaleCrop>false</ScaleCrop>
  <HeadingPairs>
    <vt:vector size="2" baseType="variant">
      <vt:variant>
        <vt:lpstr>Title</vt:lpstr>
      </vt:variant>
      <vt:variant>
        <vt:i4>1</vt:i4>
      </vt:variant>
    </vt:vector>
  </HeadingPairs>
  <TitlesOfParts>
    <vt:vector size="1" baseType="lpstr">
      <vt:lpstr/>
    </vt:vector>
  </TitlesOfParts>
  <Company>World Health Organization</Company>
  <LinksUpToDate>false</LinksUpToDate>
  <CharactersWithSpaces>9762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mollard</dc:creator>
  <cp:lastModifiedBy>john scanlen</cp:lastModifiedBy>
  <cp:revision>28</cp:revision>
  <cp:lastPrinted>2013-05-27T11:55:00Z</cp:lastPrinted>
  <dcterms:created xsi:type="dcterms:W3CDTF">2013-12-07T15:17:00Z</dcterms:created>
  <dcterms:modified xsi:type="dcterms:W3CDTF">2026-02-16T14:37:00Z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_AdHocReviewCycleID">
    <vt:i4>1087398053</vt:i4>
  </property>
  <property fmtid="{D5CDD505-2E9C-101B-9397-08002B2CF9AE}" pid="4" name="_EmailSubject">
    <vt:lpwstr>019B Home leave travel request_V2_2011.doc</vt:lpwstr>
  </property>
  <property fmtid="{D5CDD505-2E9C-101B-9397-08002B2CF9AE}" pid="5" name="_AuthorEmail">
    <vt:lpwstr>ragupathis@who.int</vt:lpwstr>
  </property>
  <property fmtid="{D5CDD505-2E9C-101B-9397-08002B2CF9AE}" pid="6" name="_AuthorEmailDisplayName">
    <vt:lpwstr>RAGUPATHI, S.</vt:lpwstr>
  </property>
  <property fmtid="{D5CDD505-2E9C-101B-9397-08002B2CF9AE}" pid="7" name="_PreviousAdHocReviewCycleID">
    <vt:i4>745002513</vt:i4>
  </property>
  <property fmtid="{D5CDD505-2E9C-101B-9397-08002B2CF9AE}" pid="8" name="Classification: Related Doc Type">
    <vt:lpwstr>00 HR Standard Operating Procedures</vt:lpwstr>
  </property>
  <property fmtid="{D5CDD505-2E9C-101B-9397-08002B2CF9AE}" pid="9" name="Status: Lifecycle">
    <vt:lpwstr>Active</vt:lpwstr>
  </property>
  <property fmtid="{D5CDD505-2E9C-101B-9397-08002B2CF9AE}" pid="10" name="Project: Process">
    <vt:lpwstr/>
  </property>
  <property fmtid="{D5CDD505-2E9C-101B-9397-08002B2CF9AE}" pid="11" name="Ownership: Team">
    <vt:lpwstr>HRM</vt:lpwstr>
  </property>
  <property fmtid="{D5CDD505-2E9C-101B-9397-08002B2CF9AE}" pid="12" name="Project: Phase">
    <vt:lpwstr/>
  </property>
  <property fmtid="{D5CDD505-2E9C-101B-9397-08002B2CF9AE}" pid="13" name="DP: Related Deliverable Type">
    <vt:lpwstr/>
  </property>
  <property fmtid="{D5CDD505-2E9C-101B-9397-08002B2CF9AE}" pid="14" name="Classification: Related Deliverable">
    <vt:lpwstr/>
  </property>
  <property fmtid="{D5CDD505-2E9C-101B-9397-08002B2CF9AE}" pid="15" name="Classification: Offices">
    <vt:lpwstr/>
  </property>
  <property fmtid="{D5CDD505-2E9C-101B-9397-08002B2CF9AE}" pid="16" name="ContentType">
    <vt:lpwstr>Document</vt:lpwstr>
  </property>
  <property fmtid="{D5CDD505-2E9C-101B-9397-08002B2CF9AE}" pid="17" name="Fit/Gap">
    <vt:lpwstr>No</vt:lpwstr>
  </property>
  <property fmtid="{D5CDD505-2E9C-101B-9397-08002B2CF9AE}" pid="18" name="Owner: Person">
    <vt:lpwstr/>
  </property>
  <property fmtid="{D5CDD505-2E9C-101B-9397-08002B2CF9AE}" pid="19" name="_ReviewingToolsShownOnce">
    <vt:lpwstr/>
  </property>
  <property fmtid="{D5CDD505-2E9C-101B-9397-08002B2CF9AE}" pid="20" name="ContentTypeId">
    <vt:lpwstr>0x01010021ECE0852094104CBB719AE51388AE8B008FFFB9B31732464E9BDDCCDF48D9AC1B</vt:lpwstr>
  </property>
  <property fmtid="{D5CDD505-2E9C-101B-9397-08002B2CF9AE}" pid="21" name="Description0">
    <vt:lpwstr>Template to be used for documentation of OSS processes</vt:lpwstr>
  </property>
  <property fmtid="{D5CDD505-2E9C-101B-9397-08002B2CF9AE}" pid="22" name="Title0">
    <vt:lpwstr>OSS.SOP.XIII.008_Leases</vt:lpwstr>
  </property>
  <property fmtid="{D5CDD505-2E9C-101B-9397-08002B2CF9AE}" pid="23" name="Completion Deadline">
    <vt:lpwstr>Priority 7 - Dec '13</vt:lpwstr>
  </property>
  <property fmtid="{D5CDD505-2E9C-101B-9397-08002B2CF9AE}" pid="24" name="Focal Point">
    <vt:lpwstr>SCANLEN, Jonathan Vincent26</vt:lpwstr>
  </property>
  <property fmtid="{D5CDD505-2E9C-101B-9397-08002B2CF9AE}" pid="25" name="Target">
    <vt:lpwstr>All Staff</vt:lpwstr>
  </property>
  <property fmtid="{D5CDD505-2E9C-101B-9397-08002B2CF9AE}" pid="26" name="Status">
    <vt:lpwstr>Mgmt &amp; Stakeholder Review</vt:lpwstr>
  </property>
  <property fmtid="{D5CDD505-2E9C-101B-9397-08002B2CF9AE}" pid="27" name="eManual Part">
    <vt:lpwstr>XIII Premises Assets Inventory</vt:lpwstr>
  </property>
  <property fmtid="{D5CDD505-2E9C-101B-9397-08002B2CF9AE}" pid="28" name="Subpart 2">
    <vt:lpwstr>38</vt:lpwstr>
  </property>
  <property fmtid="{D5CDD505-2E9C-101B-9397-08002B2CF9AE}" pid="29" name="Author0">
    <vt:lpwstr>SCANLEN, Jonathan Vincent26</vt:lpwstr>
  </property>
  <property fmtid="{D5CDD505-2E9C-101B-9397-08002B2CF9AE}" pid="30" name="Responsible Unit 2">
    <vt:lpwstr>13</vt:lpwstr>
  </property>
</Properties>
</file>